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FF"/>
    <a:srgbClr val="66FF66"/>
    <a:srgbClr val="FF0080"/>
    <a:srgbClr val="FF6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50" d="100"/>
          <a:sy n="150" d="100"/>
        </p:scale>
        <p:origin x="-384" y="16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11/6/15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1100"/>
            <a:ext cx="9144000" cy="4471313"/>
          </a:xfrm>
          <a:prstGeom prst="rect">
            <a:avLst/>
          </a:prstGeom>
          <a:solidFill>
            <a:srgbClr val="FFFFFF">
              <a:alpha val="38000"/>
            </a:srgbClr>
          </a:solidFill>
          <a:ln>
            <a:noFill/>
          </a:ln>
        </p:spPr>
      </p:pic>
      <p:sp>
        <p:nvSpPr>
          <p:cNvPr id="6" name="Freeform 5"/>
          <p:cNvSpPr/>
          <p:nvPr/>
        </p:nvSpPr>
        <p:spPr>
          <a:xfrm>
            <a:off x="3805462" y="3156857"/>
            <a:ext cx="1615624" cy="910772"/>
          </a:xfrm>
          <a:custGeom>
            <a:avLst/>
            <a:gdLst>
              <a:gd name="connsiteX0" fmla="*/ 1459595 w 1615624"/>
              <a:gd name="connsiteY0" fmla="*/ 76200 h 910772"/>
              <a:gd name="connsiteX1" fmla="*/ 937081 w 1615624"/>
              <a:gd name="connsiteY1" fmla="*/ 47172 h 910772"/>
              <a:gd name="connsiteX2" fmla="*/ 879024 w 1615624"/>
              <a:gd name="connsiteY2" fmla="*/ 43543 h 910772"/>
              <a:gd name="connsiteX3" fmla="*/ 824595 w 1615624"/>
              <a:gd name="connsiteY3" fmla="*/ 36286 h 910772"/>
              <a:gd name="connsiteX4" fmla="*/ 759281 w 1615624"/>
              <a:gd name="connsiteY4" fmla="*/ 29029 h 910772"/>
              <a:gd name="connsiteX5" fmla="*/ 654052 w 1615624"/>
              <a:gd name="connsiteY5" fmla="*/ 18143 h 910772"/>
              <a:gd name="connsiteX6" fmla="*/ 599624 w 1615624"/>
              <a:gd name="connsiteY6" fmla="*/ 14514 h 910772"/>
              <a:gd name="connsiteX7" fmla="*/ 556081 w 1615624"/>
              <a:gd name="connsiteY7" fmla="*/ 7257 h 910772"/>
              <a:gd name="connsiteX8" fmla="*/ 443595 w 1615624"/>
              <a:gd name="connsiteY8" fmla="*/ 0 h 910772"/>
              <a:gd name="connsiteX9" fmla="*/ 287567 w 1615624"/>
              <a:gd name="connsiteY9" fmla="*/ 7257 h 910772"/>
              <a:gd name="connsiteX10" fmla="*/ 229509 w 1615624"/>
              <a:gd name="connsiteY10" fmla="*/ 25400 h 910772"/>
              <a:gd name="connsiteX11" fmla="*/ 207738 w 1615624"/>
              <a:gd name="connsiteY11" fmla="*/ 32657 h 910772"/>
              <a:gd name="connsiteX12" fmla="*/ 167824 w 1615624"/>
              <a:gd name="connsiteY12" fmla="*/ 43543 h 910772"/>
              <a:gd name="connsiteX13" fmla="*/ 149681 w 1615624"/>
              <a:gd name="connsiteY13" fmla="*/ 54429 h 910772"/>
              <a:gd name="connsiteX14" fmla="*/ 135167 w 1615624"/>
              <a:gd name="connsiteY14" fmla="*/ 61686 h 910772"/>
              <a:gd name="connsiteX15" fmla="*/ 113395 w 1615624"/>
              <a:gd name="connsiteY15" fmla="*/ 76200 h 910772"/>
              <a:gd name="connsiteX16" fmla="*/ 102509 w 1615624"/>
              <a:gd name="connsiteY16" fmla="*/ 83457 h 910772"/>
              <a:gd name="connsiteX17" fmla="*/ 87995 w 1615624"/>
              <a:gd name="connsiteY17" fmla="*/ 90714 h 910772"/>
              <a:gd name="connsiteX18" fmla="*/ 51709 w 1615624"/>
              <a:gd name="connsiteY18" fmla="*/ 116114 h 910772"/>
              <a:gd name="connsiteX19" fmla="*/ 19052 w 1615624"/>
              <a:gd name="connsiteY19" fmla="*/ 134257 h 910772"/>
              <a:gd name="connsiteX20" fmla="*/ 8167 w 1615624"/>
              <a:gd name="connsiteY20" fmla="*/ 145143 h 910772"/>
              <a:gd name="connsiteX21" fmla="*/ 909 w 1615624"/>
              <a:gd name="connsiteY21" fmla="*/ 170543 h 910772"/>
              <a:gd name="connsiteX22" fmla="*/ 19052 w 1615624"/>
              <a:gd name="connsiteY22" fmla="*/ 355600 h 910772"/>
              <a:gd name="connsiteX23" fmla="*/ 44452 w 1615624"/>
              <a:gd name="connsiteY23" fmla="*/ 399143 h 910772"/>
              <a:gd name="connsiteX24" fmla="*/ 69852 w 1615624"/>
              <a:gd name="connsiteY24" fmla="*/ 417286 h 910772"/>
              <a:gd name="connsiteX25" fmla="*/ 135167 w 1615624"/>
              <a:gd name="connsiteY25" fmla="*/ 442686 h 910772"/>
              <a:gd name="connsiteX26" fmla="*/ 149681 w 1615624"/>
              <a:gd name="connsiteY26" fmla="*/ 468086 h 910772"/>
              <a:gd name="connsiteX27" fmla="*/ 193224 w 1615624"/>
              <a:gd name="connsiteY27" fmla="*/ 551543 h 910772"/>
              <a:gd name="connsiteX28" fmla="*/ 254909 w 1615624"/>
              <a:gd name="connsiteY28" fmla="*/ 642257 h 910772"/>
              <a:gd name="connsiteX29" fmla="*/ 283938 w 1615624"/>
              <a:gd name="connsiteY29" fmla="*/ 671286 h 910772"/>
              <a:gd name="connsiteX30" fmla="*/ 349252 w 1615624"/>
              <a:gd name="connsiteY30" fmla="*/ 740229 h 910772"/>
              <a:gd name="connsiteX31" fmla="*/ 389167 w 1615624"/>
              <a:gd name="connsiteY31" fmla="*/ 769257 h 910772"/>
              <a:gd name="connsiteX32" fmla="*/ 410938 w 1615624"/>
              <a:gd name="connsiteY32" fmla="*/ 794657 h 910772"/>
              <a:gd name="connsiteX33" fmla="*/ 443595 w 1615624"/>
              <a:gd name="connsiteY33" fmla="*/ 834572 h 910772"/>
              <a:gd name="connsiteX34" fmla="*/ 479881 w 1615624"/>
              <a:gd name="connsiteY34" fmla="*/ 863600 h 910772"/>
              <a:gd name="connsiteX35" fmla="*/ 516167 w 1615624"/>
              <a:gd name="connsiteY35" fmla="*/ 896257 h 910772"/>
              <a:gd name="connsiteX36" fmla="*/ 548824 w 1615624"/>
              <a:gd name="connsiteY36" fmla="*/ 910772 h 910772"/>
              <a:gd name="connsiteX37" fmla="*/ 599624 w 1615624"/>
              <a:gd name="connsiteY37" fmla="*/ 903514 h 910772"/>
              <a:gd name="connsiteX38" fmla="*/ 635909 w 1615624"/>
              <a:gd name="connsiteY38" fmla="*/ 878114 h 910772"/>
              <a:gd name="connsiteX39" fmla="*/ 712109 w 1615624"/>
              <a:gd name="connsiteY39" fmla="*/ 823686 h 910772"/>
              <a:gd name="connsiteX40" fmla="*/ 820967 w 1615624"/>
              <a:gd name="connsiteY40" fmla="*/ 762000 h 910772"/>
              <a:gd name="connsiteX41" fmla="*/ 868138 w 1615624"/>
              <a:gd name="connsiteY41" fmla="*/ 736600 h 910772"/>
              <a:gd name="connsiteX42" fmla="*/ 933452 w 1615624"/>
              <a:gd name="connsiteY42" fmla="*/ 689429 h 910772"/>
              <a:gd name="connsiteX43" fmla="*/ 955224 w 1615624"/>
              <a:gd name="connsiteY43" fmla="*/ 667657 h 910772"/>
              <a:gd name="connsiteX44" fmla="*/ 980624 w 1615624"/>
              <a:gd name="connsiteY44" fmla="*/ 656772 h 910772"/>
              <a:gd name="connsiteX45" fmla="*/ 1002395 w 1615624"/>
              <a:gd name="connsiteY45" fmla="*/ 649514 h 910772"/>
              <a:gd name="connsiteX46" fmla="*/ 1035052 w 1615624"/>
              <a:gd name="connsiteY46" fmla="*/ 631372 h 910772"/>
              <a:gd name="connsiteX47" fmla="*/ 1060452 w 1615624"/>
              <a:gd name="connsiteY47" fmla="*/ 605972 h 910772"/>
              <a:gd name="connsiteX48" fmla="*/ 1089481 w 1615624"/>
              <a:gd name="connsiteY48" fmla="*/ 584200 h 910772"/>
              <a:gd name="connsiteX49" fmla="*/ 1136652 w 1615624"/>
              <a:gd name="connsiteY49" fmla="*/ 540657 h 910772"/>
              <a:gd name="connsiteX50" fmla="*/ 1220109 w 1615624"/>
              <a:gd name="connsiteY50" fmla="*/ 497114 h 910772"/>
              <a:gd name="connsiteX51" fmla="*/ 1252767 w 1615624"/>
              <a:gd name="connsiteY51" fmla="*/ 489857 h 910772"/>
              <a:gd name="connsiteX52" fmla="*/ 1281795 w 1615624"/>
              <a:gd name="connsiteY52" fmla="*/ 482600 h 910772"/>
              <a:gd name="connsiteX53" fmla="*/ 1310824 w 1615624"/>
              <a:gd name="connsiteY53" fmla="*/ 478972 h 910772"/>
              <a:gd name="connsiteX54" fmla="*/ 1372509 w 1615624"/>
              <a:gd name="connsiteY54" fmla="*/ 471714 h 910772"/>
              <a:gd name="connsiteX55" fmla="*/ 1394281 w 1615624"/>
              <a:gd name="connsiteY55" fmla="*/ 464457 h 910772"/>
              <a:gd name="connsiteX56" fmla="*/ 1419681 w 1615624"/>
              <a:gd name="connsiteY56" fmla="*/ 460829 h 910772"/>
              <a:gd name="connsiteX57" fmla="*/ 1437824 w 1615624"/>
              <a:gd name="connsiteY57" fmla="*/ 457200 h 910772"/>
              <a:gd name="connsiteX58" fmla="*/ 1459595 w 1615624"/>
              <a:gd name="connsiteY58" fmla="*/ 446314 h 910772"/>
              <a:gd name="connsiteX59" fmla="*/ 1470481 w 1615624"/>
              <a:gd name="connsiteY59" fmla="*/ 439057 h 910772"/>
              <a:gd name="connsiteX60" fmla="*/ 1488624 w 1615624"/>
              <a:gd name="connsiteY60" fmla="*/ 428172 h 910772"/>
              <a:gd name="connsiteX61" fmla="*/ 1503138 w 1615624"/>
              <a:gd name="connsiteY61" fmla="*/ 417286 h 910772"/>
              <a:gd name="connsiteX62" fmla="*/ 1521281 w 1615624"/>
              <a:gd name="connsiteY62" fmla="*/ 410029 h 910772"/>
              <a:gd name="connsiteX63" fmla="*/ 1564824 w 1615624"/>
              <a:gd name="connsiteY63" fmla="*/ 381000 h 910772"/>
              <a:gd name="connsiteX64" fmla="*/ 1575709 w 1615624"/>
              <a:gd name="connsiteY64" fmla="*/ 370114 h 910772"/>
              <a:gd name="connsiteX65" fmla="*/ 1582967 w 1615624"/>
              <a:gd name="connsiteY65" fmla="*/ 355600 h 910772"/>
              <a:gd name="connsiteX66" fmla="*/ 1593852 w 1615624"/>
              <a:gd name="connsiteY66" fmla="*/ 322943 h 910772"/>
              <a:gd name="connsiteX67" fmla="*/ 1597481 w 1615624"/>
              <a:gd name="connsiteY67" fmla="*/ 304800 h 910772"/>
              <a:gd name="connsiteX68" fmla="*/ 1604738 w 1615624"/>
              <a:gd name="connsiteY68" fmla="*/ 286657 h 910772"/>
              <a:gd name="connsiteX69" fmla="*/ 1608367 w 1615624"/>
              <a:gd name="connsiteY69" fmla="*/ 275772 h 910772"/>
              <a:gd name="connsiteX70" fmla="*/ 1615624 w 1615624"/>
              <a:gd name="connsiteY70" fmla="*/ 239486 h 910772"/>
              <a:gd name="connsiteX71" fmla="*/ 1608367 w 1615624"/>
              <a:gd name="connsiteY71" fmla="*/ 159657 h 910772"/>
              <a:gd name="connsiteX72" fmla="*/ 1597481 w 1615624"/>
              <a:gd name="connsiteY72" fmla="*/ 123372 h 910772"/>
              <a:gd name="connsiteX73" fmla="*/ 1572081 w 1615624"/>
              <a:gd name="connsiteY73" fmla="*/ 105229 h 910772"/>
              <a:gd name="connsiteX74" fmla="*/ 1535795 w 1615624"/>
              <a:gd name="connsiteY74" fmla="*/ 90714 h 910772"/>
              <a:gd name="connsiteX75" fmla="*/ 1517652 w 1615624"/>
              <a:gd name="connsiteY75" fmla="*/ 79829 h 910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615624" h="910772">
                <a:moveTo>
                  <a:pt x="1459595" y="76200"/>
                </a:moveTo>
                <a:cubicBezTo>
                  <a:pt x="1033937" y="47550"/>
                  <a:pt x="1208260" y="53950"/>
                  <a:pt x="937081" y="47172"/>
                </a:cubicBezTo>
                <a:cubicBezTo>
                  <a:pt x="917729" y="45962"/>
                  <a:pt x="898324" y="45411"/>
                  <a:pt x="879024" y="43543"/>
                </a:cubicBezTo>
                <a:cubicBezTo>
                  <a:pt x="860806" y="41780"/>
                  <a:pt x="842766" y="38488"/>
                  <a:pt x="824595" y="36286"/>
                </a:cubicBezTo>
                <a:cubicBezTo>
                  <a:pt x="802849" y="33650"/>
                  <a:pt x="781052" y="31448"/>
                  <a:pt x="759281" y="29029"/>
                </a:cubicBezTo>
                <a:cubicBezTo>
                  <a:pt x="715787" y="18154"/>
                  <a:pt x="747007" y="25115"/>
                  <a:pt x="654052" y="18143"/>
                </a:cubicBezTo>
                <a:lnTo>
                  <a:pt x="599624" y="14514"/>
                </a:lnTo>
                <a:cubicBezTo>
                  <a:pt x="585110" y="12095"/>
                  <a:pt x="570752" y="8385"/>
                  <a:pt x="556081" y="7257"/>
                </a:cubicBezTo>
                <a:cubicBezTo>
                  <a:pt x="487168" y="1957"/>
                  <a:pt x="524655" y="4504"/>
                  <a:pt x="443595" y="0"/>
                </a:cubicBezTo>
                <a:cubicBezTo>
                  <a:pt x="391586" y="2419"/>
                  <a:pt x="339467" y="3105"/>
                  <a:pt x="287567" y="7257"/>
                </a:cubicBezTo>
                <a:cubicBezTo>
                  <a:pt x="280718" y="7805"/>
                  <a:pt x="231968" y="24580"/>
                  <a:pt x="229509" y="25400"/>
                </a:cubicBezTo>
                <a:cubicBezTo>
                  <a:pt x="222252" y="27819"/>
                  <a:pt x="215159" y="30801"/>
                  <a:pt x="207738" y="32657"/>
                </a:cubicBezTo>
                <a:cubicBezTo>
                  <a:pt x="184682" y="38422"/>
                  <a:pt x="198019" y="34916"/>
                  <a:pt x="167824" y="43543"/>
                </a:cubicBezTo>
                <a:cubicBezTo>
                  <a:pt x="161776" y="47172"/>
                  <a:pt x="155846" y="51004"/>
                  <a:pt x="149681" y="54429"/>
                </a:cubicBezTo>
                <a:cubicBezTo>
                  <a:pt x="144953" y="57056"/>
                  <a:pt x="139805" y="58903"/>
                  <a:pt x="135167" y="61686"/>
                </a:cubicBezTo>
                <a:cubicBezTo>
                  <a:pt x="127688" y="66173"/>
                  <a:pt x="120652" y="71362"/>
                  <a:pt x="113395" y="76200"/>
                </a:cubicBezTo>
                <a:cubicBezTo>
                  <a:pt x="109766" y="78619"/>
                  <a:pt x="106410" y="81507"/>
                  <a:pt x="102509" y="83457"/>
                </a:cubicBezTo>
                <a:cubicBezTo>
                  <a:pt x="97671" y="85876"/>
                  <a:pt x="92582" y="87847"/>
                  <a:pt x="87995" y="90714"/>
                </a:cubicBezTo>
                <a:cubicBezTo>
                  <a:pt x="69775" y="102102"/>
                  <a:pt x="73794" y="105070"/>
                  <a:pt x="51709" y="116114"/>
                </a:cubicBezTo>
                <a:cubicBezTo>
                  <a:pt x="41377" y="121281"/>
                  <a:pt x="28157" y="127428"/>
                  <a:pt x="19052" y="134257"/>
                </a:cubicBezTo>
                <a:cubicBezTo>
                  <a:pt x="14947" y="137336"/>
                  <a:pt x="11795" y="141514"/>
                  <a:pt x="8167" y="145143"/>
                </a:cubicBezTo>
                <a:cubicBezTo>
                  <a:pt x="6456" y="150276"/>
                  <a:pt x="909" y="165987"/>
                  <a:pt x="909" y="170543"/>
                </a:cubicBezTo>
                <a:cubicBezTo>
                  <a:pt x="909" y="211949"/>
                  <a:pt x="-6146" y="305204"/>
                  <a:pt x="19052" y="355600"/>
                </a:cubicBezTo>
                <a:cubicBezTo>
                  <a:pt x="24994" y="367484"/>
                  <a:pt x="34945" y="389636"/>
                  <a:pt x="44452" y="399143"/>
                </a:cubicBezTo>
                <a:cubicBezTo>
                  <a:pt x="51809" y="406500"/>
                  <a:pt x="60847" y="412073"/>
                  <a:pt x="69852" y="417286"/>
                </a:cubicBezTo>
                <a:cubicBezTo>
                  <a:pt x="110376" y="440747"/>
                  <a:pt x="101741" y="437114"/>
                  <a:pt x="135167" y="442686"/>
                </a:cubicBezTo>
                <a:cubicBezTo>
                  <a:pt x="140005" y="451153"/>
                  <a:pt x="145320" y="459364"/>
                  <a:pt x="149681" y="468086"/>
                </a:cubicBezTo>
                <a:cubicBezTo>
                  <a:pt x="174995" y="518713"/>
                  <a:pt x="160210" y="500647"/>
                  <a:pt x="193224" y="551543"/>
                </a:cubicBezTo>
                <a:cubicBezTo>
                  <a:pt x="213123" y="582221"/>
                  <a:pt x="229052" y="616400"/>
                  <a:pt x="254909" y="642257"/>
                </a:cubicBezTo>
                <a:cubicBezTo>
                  <a:pt x="264585" y="651933"/>
                  <a:pt x="274601" y="661282"/>
                  <a:pt x="283938" y="671286"/>
                </a:cubicBezTo>
                <a:cubicBezTo>
                  <a:pt x="306649" y="695619"/>
                  <a:pt x="320683" y="719452"/>
                  <a:pt x="349252" y="740229"/>
                </a:cubicBezTo>
                <a:cubicBezTo>
                  <a:pt x="362557" y="749905"/>
                  <a:pt x="379297" y="756095"/>
                  <a:pt x="389167" y="769257"/>
                </a:cubicBezTo>
                <a:cubicBezTo>
                  <a:pt x="420993" y="811697"/>
                  <a:pt x="380619" y="759285"/>
                  <a:pt x="410938" y="794657"/>
                </a:cubicBezTo>
                <a:cubicBezTo>
                  <a:pt x="422126" y="807709"/>
                  <a:pt x="430171" y="823833"/>
                  <a:pt x="443595" y="834572"/>
                </a:cubicBezTo>
                <a:cubicBezTo>
                  <a:pt x="455690" y="844248"/>
                  <a:pt x="468929" y="852647"/>
                  <a:pt x="479881" y="863600"/>
                </a:cubicBezTo>
                <a:cubicBezTo>
                  <a:pt x="493080" y="876800"/>
                  <a:pt x="501012" y="886786"/>
                  <a:pt x="516167" y="896257"/>
                </a:cubicBezTo>
                <a:cubicBezTo>
                  <a:pt x="525206" y="901906"/>
                  <a:pt x="539267" y="906949"/>
                  <a:pt x="548824" y="910772"/>
                </a:cubicBezTo>
                <a:cubicBezTo>
                  <a:pt x="565757" y="908353"/>
                  <a:pt x="583608" y="909520"/>
                  <a:pt x="599624" y="903514"/>
                </a:cubicBezTo>
                <a:cubicBezTo>
                  <a:pt x="613448" y="898330"/>
                  <a:pt x="624165" y="887062"/>
                  <a:pt x="635909" y="878114"/>
                </a:cubicBezTo>
                <a:cubicBezTo>
                  <a:pt x="693723" y="834065"/>
                  <a:pt x="655354" y="856320"/>
                  <a:pt x="712109" y="823686"/>
                </a:cubicBezTo>
                <a:lnTo>
                  <a:pt x="820967" y="762000"/>
                </a:lnTo>
                <a:cubicBezTo>
                  <a:pt x="836561" y="753296"/>
                  <a:pt x="853661" y="747056"/>
                  <a:pt x="868138" y="736600"/>
                </a:cubicBezTo>
                <a:cubicBezTo>
                  <a:pt x="889909" y="720876"/>
                  <a:pt x="914462" y="708419"/>
                  <a:pt x="933452" y="689429"/>
                </a:cubicBezTo>
                <a:cubicBezTo>
                  <a:pt x="940709" y="682172"/>
                  <a:pt x="946785" y="673499"/>
                  <a:pt x="955224" y="667657"/>
                </a:cubicBezTo>
                <a:cubicBezTo>
                  <a:pt x="962798" y="662414"/>
                  <a:pt x="972027" y="660079"/>
                  <a:pt x="980624" y="656772"/>
                </a:cubicBezTo>
                <a:cubicBezTo>
                  <a:pt x="987764" y="654026"/>
                  <a:pt x="995293" y="652355"/>
                  <a:pt x="1002395" y="649514"/>
                </a:cubicBezTo>
                <a:cubicBezTo>
                  <a:pt x="1009003" y="646871"/>
                  <a:pt x="1030804" y="634912"/>
                  <a:pt x="1035052" y="631372"/>
                </a:cubicBezTo>
                <a:cubicBezTo>
                  <a:pt x="1044251" y="623707"/>
                  <a:pt x="1050873" y="613156"/>
                  <a:pt x="1060452" y="605972"/>
                </a:cubicBezTo>
                <a:cubicBezTo>
                  <a:pt x="1070128" y="598715"/>
                  <a:pt x="1080297" y="592072"/>
                  <a:pt x="1089481" y="584200"/>
                </a:cubicBezTo>
                <a:cubicBezTo>
                  <a:pt x="1105728" y="570274"/>
                  <a:pt x="1118847" y="552527"/>
                  <a:pt x="1136652" y="540657"/>
                </a:cubicBezTo>
                <a:cubicBezTo>
                  <a:pt x="1162760" y="523252"/>
                  <a:pt x="1189478" y="503920"/>
                  <a:pt x="1220109" y="497114"/>
                </a:cubicBezTo>
                <a:lnTo>
                  <a:pt x="1252767" y="489857"/>
                </a:lnTo>
                <a:cubicBezTo>
                  <a:pt x="1262476" y="487573"/>
                  <a:pt x="1271992" y="484438"/>
                  <a:pt x="1281795" y="482600"/>
                </a:cubicBezTo>
                <a:cubicBezTo>
                  <a:pt x="1291380" y="480803"/>
                  <a:pt x="1301158" y="480261"/>
                  <a:pt x="1310824" y="478972"/>
                </a:cubicBezTo>
                <a:cubicBezTo>
                  <a:pt x="1358981" y="472551"/>
                  <a:pt x="1312473" y="477718"/>
                  <a:pt x="1372509" y="471714"/>
                </a:cubicBezTo>
                <a:cubicBezTo>
                  <a:pt x="1379766" y="469295"/>
                  <a:pt x="1386827" y="466177"/>
                  <a:pt x="1394281" y="464457"/>
                </a:cubicBezTo>
                <a:cubicBezTo>
                  <a:pt x="1402615" y="462534"/>
                  <a:pt x="1411245" y="462235"/>
                  <a:pt x="1419681" y="460829"/>
                </a:cubicBezTo>
                <a:cubicBezTo>
                  <a:pt x="1425765" y="459815"/>
                  <a:pt x="1431776" y="458410"/>
                  <a:pt x="1437824" y="457200"/>
                </a:cubicBezTo>
                <a:cubicBezTo>
                  <a:pt x="1469013" y="436407"/>
                  <a:pt x="1429555" y="461334"/>
                  <a:pt x="1459595" y="446314"/>
                </a:cubicBezTo>
                <a:cubicBezTo>
                  <a:pt x="1463496" y="444364"/>
                  <a:pt x="1466783" y="441368"/>
                  <a:pt x="1470481" y="439057"/>
                </a:cubicBezTo>
                <a:cubicBezTo>
                  <a:pt x="1476462" y="435319"/>
                  <a:pt x="1482756" y="432084"/>
                  <a:pt x="1488624" y="428172"/>
                </a:cubicBezTo>
                <a:cubicBezTo>
                  <a:pt x="1493656" y="424817"/>
                  <a:pt x="1497851" y="420223"/>
                  <a:pt x="1503138" y="417286"/>
                </a:cubicBezTo>
                <a:cubicBezTo>
                  <a:pt x="1508832" y="414123"/>
                  <a:pt x="1515329" y="412674"/>
                  <a:pt x="1521281" y="410029"/>
                </a:cubicBezTo>
                <a:cubicBezTo>
                  <a:pt x="1537367" y="402880"/>
                  <a:pt x="1552145" y="393680"/>
                  <a:pt x="1564824" y="381000"/>
                </a:cubicBezTo>
                <a:cubicBezTo>
                  <a:pt x="1568452" y="377371"/>
                  <a:pt x="1572726" y="374290"/>
                  <a:pt x="1575709" y="370114"/>
                </a:cubicBezTo>
                <a:cubicBezTo>
                  <a:pt x="1578853" y="365712"/>
                  <a:pt x="1580770" y="360543"/>
                  <a:pt x="1582967" y="355600"/>
                </a:cubicBezTo>
                <a:cubicBezTo>
                  <a:pt x="1589553" y="340782"/>
                  <a:pt x="1590576" y="337686"/>
                  <a:pt x="1593852" y="322943"/>
                </a:cubicBezTo>
                <a:cubicBezTo>
                  <a:pt x="1595190" y="316922"/>
                  <a:pt x="1595709" y="310707"/>
                  <a:pt x="1597481" y="304800"/>
                </a:cubicBezTo>
                <a:cubicBezTo>
                  <a:pt x="1599353" y="298561"/>
                  <a:pt x="1602451" y="292756"/>
                  <a:pt x="1604738" y="286657"/>
                </a:cubicBezTo>
                <a:cubicBezTo>
                  <a:pt x="1606081" y="283076"/>
                  <a:pt x="1607507" y="279499"/>
                  <a:pt x="1608367" y="275772"/>
                </a:cubicBezTo>
                <a:cubicBezTo>
                  <a:pt x="1611141" y="263753"/>
                  <a:pt x="1615624" y="239486"/>
                  <a:pt x="1615624" y="239486"/>
                </a:cubicBezTo>
                <a:cubicBezTo>
                  <a:pt x="1612203" y="188178"/>
                  <a:pt x="1614201" y="197576"/>
                  <a:pt x="1608367" y="159657"/>
                </a:cubicBezTo>
                <a:cubicBezTo>
                  <a:pt x="1606514" y="147615"/>
                  <a:pt x="1606068" y="133391"/>
                  <a:pt x="1597481" y="123372"/>
                </a:cubicBezTo>
                <a:cubicBezTo>
                  <a:pt x="1596536" y="122269"/>
                  <a:pt x="1575698" y="106899"/>
                  <a:pt x="1572081" y="105229"/>
                </a:cubicBezTo>
                <a:cubicBezTo>
                  <a:pt x="1560253" y="99770"/>
                  <a:pt x="1546634" y="97940"/>
                  <a:pt x="1535795" y="90714"/>
                </a:cubicBezTo>
                <a:cubicBezTo>
                  <a:pt x="1522659" y="81957"/>
                  <a:pt x="1528810" y="85407"/>
                  <a:pt x="1517652" y="79829"/>
                </a:cubicBezTo>
              </a:path>
            </a:pathLst>
          </a:custGeom>
          <a:ln w="9525" cmpd="sng">
            <a:solidFill>
              <a:srgbClr val="66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3661229" y="1865086"/>
            <a:ext cx="1426693" cy="406400"/>
          </a:xfrm>
          <a:custGeom>
            <a:avLst/>
            <a:gdLst>
              <a:gd name="connsiteX0" fmla="*/ 1389742 w 1426693"/>
              <a:gd name="connsiteY0" fmla="*/ 68943 h 406400"/>
              <a:gd name="connsiteX1" fmla="*/ 1335314 w 1426693"/>
              <a:gd name="connsiteY1" fmla="*/ 54428 h 406400"/>
              <a:gd name="connsiteX2" fmla="*/ 1277257 w 1426693"/>
              <a:gd name="connsiteY2" fmla="*/ 39914 h 406400"/>
              <a:gd name="connsiteX3" fmla="*/ 1248228 w 1426693"/>
              <a:gd name="connsiteY3" fmla="*/ 32657 h 406400"/>
              <a:gd name="connsiteX4" fmla="*/ 1230085 w 1426693"/>
              <a:gd name="connsiteY4" fmla="*/ 29028 h 406400"/>
              <a:gd name="connsiteX5" fmla="*/ 1186542 w 1426693"/>
              <a:gd name="connsiteY5" fmla="*/ 18143 h 406400"/>
              <a:gd name="connsiteX6" fmla="*/ 1146628 w 1426693"/>
              <a:gd name="connsiteY6" fmla="*/ 14514 h 406400"/>
              <a:gd name="connsiteX7" fmla="*/ 1132114 w 1426693"/>
              <a:gd name="connsiteY7" fmla="*/ 10885 h 406400"/>
              <a:gd name="connsiteX8" fmla="*/ 1113971 w 1426693"/>
              <a:gd name="connsiteY8" fmla="*/ 7257 h 406400"/>
              <a:gd name="connsiteX9" fmla="*/ 1092200 w 1426693"/>
              <a:gd name="connsiteY9" fmla="*/ 0 h 406400"/>
              <a:gd name="connsiteX10" fmla="*/ 983342 w 1426693"/>
              <a:gd name="connsiteY10" fmla="*/ 3628 h 406400"/>
              <a:gd name="connsiteX11" fmla="*/ 936171 w 1426693"/>
              <a:gd name="connsiteY11" fmla="*/ 14514 h 406400"/>
              <a:gd name="connsiteX12" fmla="*/ 903514 w 1426693"/>
              <a:gd name="connsiteY12" fmla="*/ 25400 h 406400"/>
              <a:gd name="connsiteX13" fmla="*/ 852714 w 1426693"/>
              <a:gd name="connsiteY13" fmla="*/ 32657 h 406400"/>
              <a:gd name="connsiteX14" fmla="*/ 635000 w 1426693"/>
              <a:gd name="connsiteY14" fmla="*/ 36285 h 406400"/>
              <a:gd name="connsiteX15" fmla="*/ 605971 w 1426693"/>
              <a:gd name="connsiteY15" fmla="*/ 39914 h 406400"/>
              <a:gd name="connsiteX16" fmla="*/ 420914 w 1426693"/>
              <a:gd name="connsiteY16" fmla="*/ 43543 h 406400"/>
              <a:gd name="connsiteX17" fmla="*/ 402771 w 1426693"/>
              <a:gd name="connsiteY17" fmla="*/ 54428 h 406400"/>
              <a:gd name="connsiteX18" fmla="*/ 373742 w 1426693"/>
              <a:gd name="connsiteY18" fmla="*/ 61685 h 406400"/>
              <a:gd name="connsiteX19" fmla="*/ 348342 w 1426693"/>
              <a:gd name="connsiteY19" fmla="*/ 68943 h 406400"/>
              <a:gd name="connsiteX20" fmla="*/ 315685 w 1426693"/>
              <a:gd name="connsiteY20" fmla="*/ 87085 h 406400"/>
              <a:gd name="connsiteX21" fmla="*/ 293914 w 1426693"/>
              <a:gd name="connsiteY21" fmla="*/ 94343 h 406400"/>
              <a:gd name="connsiteX22" fmla="*/ 257628 w 1426693"/>
              <a:gd name="connsiteY22" fmla="*/ 108857 h 406400"/>
              <a:gd name="connsiteX23" fmla="*/ 235857 w 1426693"/>
              <a:gd name="connsiteY23" fmla="*/ 112485 h 406400"/>
              <a:gd name="connsiteX24" fmla="*/ 188685 w 1426693"/>
              <a:gd name="connsiteY24" fmla="*/ 123371 h 406400"/>
              <a:gd name="connsiteX25" fmla="*/ 141514 w 1426693"/>
              <a:gd name="connsiteY25" fmla="*/ 152400 h 406400"/>
              <a:gd name="connsiteX26" fmla="*/ 127000 w 1426693"/>
              <a:gd name="connsiteY26" fmla="*/ 156028 h 406400"/>
              <a:gd name="connsiteX27" fmla="*/ 105228 w 1426693"/>
              <a:gd name="connsiteY27" fmla="*/ 166914 h 406400"/>
              <a:gd name="connsiteX28" fmla="*/ 90714 w 1426693"/>
              <a:gd name="connsiteY28" fmla="*/ 174171 h 406400"/>
              <a:gd name="connsiteX29" fmla="*/ 79828 w 1426693"/>
              <a:gd name="connsiteY29" fmla="*/ 177800 h 406400"/>
              <a:gd name="connsiteX30" fmla="*/ 50800 w 1426693"/>
              <a:gd name="connsiteY30" fmla="*/ 192314 h 406400"/>
              <a:gd name="connsiteX31" fmla="*/ 18142 w 1426693"/>
              <a:gd name="connsiteY31" fmla="*/ 232228 h 406400"/>
              <a:gd name="connsiteX32" fmla="*/ 10885 w 1426693"/>
              <a:gd name="connsiteY32" fmla="*/ 257628 h 406400"/>
              <a:gd name="connsiteX33" fmla="*/ 0 w 1426693"/>
              <a:gd name="connsiteY33" fmla="*/ 290285 h 406400"/>
              <a:gd name="connsiteX34" fmla="*/ 10885 w 1426693"/>
              <a:gd name="connsiteY34" fmla="*/ 344714 h 406400"/>
              <a:gd name="connsiteX35" fmla="*/ 29028 w 1426693"/>
              <a:gd name="connsiteY35" fmla="*/ 377371 h 406400"/>
              <a:gd name="connsiteX36" fmla="*/ 58057 w 1426693"/>
              <a:gd name="connsiteY36" fmla="*/ 391885 h 406400"/>
              <a:gd name="connsiteX37" fmla="*/ 68942 w 1426693"/>
              <a:gd name="connsiteY37" fmla="*/ 399143 h 406400"/>
              <a:gd name="connsiteX38" fmla="*/ 97971 w 1426693"/>
              <a:gd name="connsiteY38" fmla="*/ 406400 h 406400"/>
              <a:gd name="connsiteX39" fmla="*/ 130628 w 1426693"/>
              <a:gd name="connsiteY39" fmla="*/ 402771 h 406400"/>
              <a:gd name="connsiteX40" fmla="*/ 148771 w 1426693"/>
              <a:gd name="connsiteY40" fmla="*/ 388257 h 406400"/>
              <a:gd name="connsiteX41" fmla="*/ 174171 w 1426693"/>
              <a:gd name="connsiteY41" fmla="*/ 377371 h 406400"/>
              <a:gd name="connsiteX42" fmla="*/ 217714 w 1426693"/>
              <a:gd name="connsiteY42" fmla="*/ 344714 h 406400"/>
              <a:gd name="connsiteX43" fmla="*/ 228600 w 1426693"/>
              <a:gd name="connsiteY43" fmla="*/ 337457 h 406400"/>
              <a:gd name="connsiteX44" fmla="*/ 239485 w 1426693"/>
              <a:gd name="connsiteY44" fmla="*/ 333828 h 406400"/>
              <a:gd name="connsiteX45" fmla="*/ 254000 w 1426693"/>
              <a:gd name="connsiteY45" fmla="*/ 326571 h 406400"/>
              <a:gd name="connsiteX46" fmla="*/ 275771 w 1426693"/>
              <a:gd name="connsiteY46" fmla="*/ 322943 h 406400"/>
              <a:gd name="connsiteX47" fmla="*/ 308428 w 1426693"/>
              <a:gd name="connsiteY47" fmla="*/ 312057 h 406400"/>
              <a:gd name="connsiteX48" fmla="*/ 322942 w 1426693"/>
              <a:gd name="connsiteY48" fmla="*/ 304800 h 406400"/>
              <a:gd name="connsiteX49" fmla="*/ 351971 w 1426693"/>
              <a:gd name="connsiteY49" fmla="*/ 293914 h 406400"/>
              <a:gd name="connsiteX50" fmla="*/ 381000 w 1426693"/>
              <a:gd name="connsiteY50" fmla="*/ 272143 h 406400"/>
              <a:gd name="connsiteX51" fmla="*/ 391885 w 1426693"/>
              <a:gd name="connsiteY51" fmla="*/ 264885 h 406400"/>
              <a:gd name="connsiteX52" fmla="*/ 420914 w 1426693"/>
              <a:gd name="connsiteY52" fmla="*/ 257628 h 406400"/>
              <a:gd name="connsiteX53" fmla="*/ 446314 w 1426693"/>
              <a:gd name="connsiteY53" fmla="*/ 246743 h 406400"/>
              <a:gd name="connsiteX54" fmla="*/ 460828 w 1426693"/>
              <a:gd name="connsiteY54" fmla="*/ 235857 h 406400"/>
              <a:gd name="connsiteX55" fmla="*/ 471714 w 1426693"/>
              <a:gd name="connsiteY55" fmla="*/ 228600 h 406400"/>
              <a:gd name="connsiteX56" fmla="*/ 551542 w 1426693"/>
              <a:gd name="connsiteY56" fmla="*/ 224971 h 406400"/>
              <a:gd name="connsiteX57" fmla="*/ 725714 w 1426693"/>
              <a:gd name="connsiteY57" fmla="*/ 221343 h 406400"/>
              <a:gd name="connsiteX58" fmla="*/ 762000 w 1426693"/>
              <a:gd name="connsiteY58" fmla="*/ 214085 h 406400"/>
              <a:gd name="connsiteX59" fmla="*/ 834571 w 1426693"/>
              <a:gd name="connsiteY59" fmla="*/ 206828 h 406400"/>
              <a:gd name="connsiteX60" fmla="*/ 1117600 w 1426693"/>
              <a:gd name="connsiteY60" fmla="*/ 214085 h 406400"/>
              <a:gd name="connsiteX61" fmla="*/ 1251857 w 1426693"/>
              <a:gd name="connsiteY61" fmla="*/ 221343 h 406400"/>
              <a:gd name="connsiteX62" fmla="*/ 1335314 w 1426693"/>
              <a:gd name="connsiteY62" fmla="*/ 214085 h 406400"/>
              <a:gd name="connsiteX63" fmla="*/ 1349828 w 1426693"/>
              <a:gd name="connsiteY63" fmla="*/ 210457 h 406400"/>
              <a:gd name="connsiteX64" fmla="*/ 1375228 w 1426693"/>
              <a:gd name="connsiteY64" fmla="*/ 188685 h 406400"/>
              <a:gd name="connsiteX65" fmla="*/ 1389742 w 1426693"/>
              <a:gd name="connsiteY65" fmla="*/ 181428 h 406400"/>
              <a:gd name="connsiteX66" fmla="*/ 1411514 w 1426693"/>
              <a:gd name="connsiteY66" fmla="*/ 174171 h 406400"/>
              <a:gd name="connsiteX67" fmla="*/ 1422400 w 1426693"/>
              <a:gd name="connsiteY67" fmla="*/ 163285 h 406400"/>
              <a:gd name="connsiteX68" fmla="*/ 1422400 w 1426693"/>
              <a:gd name="connsiteY68" fmla="*/ 108857 h 406400"/>
              <a:gd name="connsiteX69" fmla="*/ 1407885 w 1426693"/>
              <a:gd name="connsiteY69" fmla="*/ 101600 h 406400"/>
              <a:gd name="connsiteX70" fmla="*/ 1400628 w 1426693"/>
              <a:gd name="connsiteY70" fmla="*/ 90714 h 406400"/>
              <a:gd name="connsiteX71" fmla="*/ 1389742 w 1426693"/>
              <a:gd name="connsiteY71" fmla="*/ 68943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426693" h="406400">
                <a:moveTo>
                  <a:pt x="1389742" y="68943"/>
                </a:moveTo>
                <a:cubicBezTo>
                  <a:pt x="1378856" y="62895"/>
                  <a:pt x="1393482" y="72131"/>
                  <a:pt x="1335314" y="54428"/>
                </a:cubicBezTo>
                <a:cubicBezTo>
                  <a:pt x="1316230" y="48620"/>
                  <a:pt x="1296609" y="44752"/>
                  <a:pt x="1277257" y="39914"/>
                </a:cubicBezTo>
                <a:cubicBezTo>
                  <a:pt x="1267581" y="37495"/>
                  <a:pt x="1258008" y="34613"/>
                  <a:pt x="1248228" y="32657"/>
                </a:cubicBezTo>
                <a:cubicBezTo>
                  <a:pt x="1242180" y="31447"/>
                  <a:pt x="1236068" y="30524"/>
                  <a:pt x="1230085" y="29028"/>
                </a:cubicBezTo>
                <a:cubicBezTo>
                  <a:pt x="1212735" y="24690"/>
                  <a:pt x="1203528" y="20266"/>
                  <a:pt x="1186542" y="18143"/>
                </a:cubicBezTo>
                <a:cubicBezTo>
                  <a:pt x="1173286" y="16486"/>
                  <a:pt x="1159933" y="15724"/>
                  <a:pt x="1146628" y="14514"/>
                </a:cubicBezTo>
                <a:cubicBezTo>
                  <a:pt x="1141790" y="13304"/>
                  <a:pt x="1136982" y="11967"/>
                  <a:pt x="1132114" y="10885"/>
                </a:cubicBezTo>
                <a:cubicBezTo>
                  <a:pt x="1126093" y="9547"/>
                  <a:pt x="1119921" y="8880"/>
                  <a:pt x="1113971" y="7257"/>
                </a:cubicBezTo>
                <a:cubicBezTo>
                  <a:pt x="1106591" y="5244"/>
                  <a:pt x="1092200" y="0"/>
                  <a:pt x="1092200" y="0"/>
                </a:cubicBezTo>
                <a:cubicBezTo>
                  <a:pt x="1055914" y="1209"/>
                  <a:pt x="1019589" y="1557"/>
                  <a:pt x="983342" y="3628"/>
                </a:cubicBezTo>
                <a:cubicBezTo>
                  <a:pt x="976398" y="4025"/>
                  <a:pt x="937254" y="14153"/>
                  <a:pt x="936171" y="14514"/>
                </a:cubicBezTo>
                <a:cubicBezTo>
                  <a:pt x="925285" y="18143"/>
                  <a:pt x="914832" y="23514"/>
                  <a:pt x="903514" y="25400"/>
                </a:cubicBezTo>
                <a:cubicBezTo>
                  <a:pt x="891220" y="27449"/>
                  <a:pt x="863732" y="32333"/>
                  <a:pt x="852714" y="32657"/>
                </a:cubicBezTo>
                <a:cubicBezTo>
                  <a:pt x="780164" y="34791"/>
                  <a:pt x="707571" y="35076"/>
                  <a:pt x="635000" y="36285"/>
                </a:cubicBezTo>
                <a:cubicBezTo>
                  <a:pt x="625324" y="37495"/>
                  <a:pt x="615717" y="39584"/>
                  <a:pt x="605971" y="39914"/>
                </a:cubicBezTo>
                <a:cubicBezTo>
                  <a:pt x="544309" y="42004"/>
                  <a:pt x="482455" y="39147"/>
                  <a:pt x="420914" y="43543"/>
                </a:cubicBezTo>
                <a:cubicBezTo>
                  <a:pt x="413879" y="44045"/>
                  <a:pt x="409354" y="51896"/>
                  <a:pt x="402771" y="54428"/>
                </a:cubicBezTo>
                <a:cubicBezTo>
                  <a:pt x="393462" y="58008"/>
                  <a:pt x="383332" y="58945"/>
                  <a:pt x="373742" y="61685"/>
                </a:cubicBezTo>
                <a:cubicBezTo>
                  <a:pt x="365275" y="64104"/>
                  <a:pt x="356617" y="65934"/>
                  <a:pt x="348342" y="68943"/>
                </a:cubicBezTo>
                <a:cubicBezTo>
                  <a:pt x="330803" y="75321"/>
                  <a:pt x="334186" y="78675"/>
                  <a:pt x="315685" y="87085"/>
                </a:cubicBezTo>
                <a:cubicBezTo>
                  <a:pt x="308721" y="90250"/>
                  <a:pt x="301016" y="91502"/>
                  <a:pt x="293914" y="94343"/>
                </a:cubicBezTo>
                <a:cubicBezTo>
                  <a:pt x="268894" y="104352"/>
                  <a:pt x="289713" y="100836"/>
                  <a:pt x="257628" y="108857"/>
                </a:cubicBezTo>
                <a:cubicBezTo>
                  <a:pt x="250491" y="110641"/>
                  <a:pt x="243095" y="111169"/>
                  <a:pt x="235857" y="112485"/>
                </a:cubicBezTo>
                <a:cubicBezTo>
                  <a:pt x="215391" y="116206"/>
                  <a:pt x="211638" y="117633"/>
                  <a:pt x="188685" y="123371"/>
                </a:cubicBezTo>
                <a:cubicBezTo>
                  <a:pt x="176458" y="131523"/>
                  <a:pt x="147919" y="150799"/>
                  <a:pt x="141514" y="152400"/>
                </a:cubicBezTo>
                <a:lnTo>
                  <a:pt x="127000" y="156028"/>
                </a:lnTo>
                <a:cubicBezTo>
                  <a:pt x="106080" y="169974"/>
                  <a:pt x="126260" y="157900"/>
                  <a:pt x="105228" y="166914"/>
                </a:cubicBezTo>
                <a:cubicBezTo>
                  <a:pt x="100256" y="169045"/>
                  <a:pt x="95686" y="172040"/>
                  <a:pt x="90714" y="174171"/>
                </a:cubicBezTo>
                <a:cubicBezTo>
                  <a:pt x="87198" y="175678"/>
                  <a:pt x="83249" y="176089"/>
                  <a:pt x="79828" y="177800"/>
                </a:cubicBezTo>
                <a:cubicBezTo>
                  <a:pt x="45549" y="194939"/>
                  <a:pt x="75348" y="184130"/>
                  <a:pt x="50800" y="192314"/>
                </a:cubicBezTo>
                <a:cubicBezTo>
                  <a:pt x="31884" y="211229"/>
                  <a:pt x="28919" y="210674"/>
                  <a:pt x="18142" y="232228"/>
                </a:cubicBezTo>
                <a:cubicBezTo>
                  <a:pt x="15008" y="238497"/>
                  <a:pt x="12742" y="251592"/>
                  <a:pt x="10885" y="257628"/>
                </a:cubicBezTo>
                <a:cubicBezTo>
                  <a:pt x="7511" y="268595"/>
                  <a:pt x="0" y="290285"/>
                  <a:pt x="0" y="290285"/>
                </a:cubicBezTo>
                <a:cubicBezTo>
                  <a:pt x="3628" y="308428"/>
                  <a:pt x="6600" y="326715"/>
                  <a:pt x="10885" y="344714"/>
                </a:cubicBezTo>
                <a:cubicBezTo>
                  <a:pt x="14296" y="359040"/>
                  <a:pt x="16402" y="369336"/>
                  <a:pt x="29028" y="377371"/>
                </a:cubicBezTo>
                <a:cubicBezTo>
                  <a:pt x="38155" y="383179"/>
                  <a:pt x="49056" y="385883"/>
                  <a:pt x="58057" y="391885"/>
                </a:cubicBezTo>
                <a:cubicBezTo>
                  <a:pt x="61685" y="394304"/>
                  <a:pt x="64844" y="397653"/>
                  <a:pt x="68942" y="399143"/>
                </a:cubicBezTo>
                <a:cubicBezTo>
                  <a:pt x="78316" y="402552"/>
                  <a:pt x="97971" y="406400"/>
                  <a:pt x="97971" y="406400"/>
                </a:cubicBezTo>
                <a:cubicBezTo>
                  <a:pt x="108857" y="405190"/>
                  <a:pt x="120313" y="406455"/>
                  <a:pt x="130628" y="402771"/>
                </a:cubicBezTo>
                <a:cubicBezTo>
                  <a:pt x="137922" y="400166"/>
                  <a:pt x="142327" y="392553"/>
                  <a:pt x="148771" y="388257"/>
                </a:cubicBezTo>
                <a:cubicBezTo>
                  <a:pt x="157738" y="382279"/>
                  <a:pt x="164495" y="380597"/>
                  <a:pt x="174171" y="377371"/>
                </a:cubicBezTo>
                <a:cubicBezTo>
                  <a:pt x="194308" y="357234"/>
                  <a:pt x="180788" y="369331"/>
                  <a:pt x="217714" y="344714"/>
                </a:cubicBezTo>
                <a:cubicBezTo>
                  <a:pt x="221343" y="342295"/>
                  <a:pt x="224463" y="338836"/>
                  <a:pt x="228600" y="337457"/>
                </a:cubicBezTo>
                <a:cubicBezTo>
                  <a:pt x="232228" y="336247"/>
                  <a:pt x="235970" y="335335"/>
                  <a:pt x="239485" y="333828"/>
                </a:cubicBezTo>
                <a:cubicBezTo>
                  <a:pt x="244457" y="331697"/>
                  <a:pt x="248819" y="328125"/>
                  <a:pt x="254000" y="326571"/>
                </a:cubicBezTo>
                <a:cubicBezTo>
                  <a:pt x="261047" y="324457"/>
                  <a:pt x="268514" y="324152"/>
                  <a:pt x="275771" y="322943"/>
                </a:cubicBezTo>
                <a:cubicBezTo>
                  <a:pt x="286657" y="319314"/>
                  <a:pt x="297718" y="316176"/>
                  <a:pt x="308428" y="312057"/>
                </a:cubicBezTo>
                <a:cubicBezTo>
                  <a:pt x="313477" y="310115"/>
                  <a:pt x="317877" y="306699"/>
                  <a:pt x="322942" y="304800"/>
                </a:cubicBezTo>
                <a:cubicBezTo>
                  <a:pt x="348919" y="295059"/>
                  <a:pt x="326256" y="308608"/>
                  <a:pt x="351971" y="293914"/>
                </a:cubicBezTo>
                <a:cubicBezTo>
                  <a:pt x="363455" y="287352"/>
                  <a:pt x="369833" y="280519"/>
                  <a:pt x="381000" y="272143"/>
                </a:cubicBezTo>
                <a:cubicBezTo>
                  <a:pt x="384489" y="269526"/>
                  <a:pt x="387787" y="266375"/>
                  <a:pt x="391885" y="264885"/>
                </a:cubicBezTo>
                <a:cubicBezTo>
                  <a:pt x="401259" y="261476"/>
                  <a:pt x="420914" y="257628"/>
                  <a:pt x="420914" y="257628"/>
                </a:cubicBezTo>
                <a:cubicBezTo>
                  <a:pt x="460546" y="231208"/>
                  <a:pt x="399443" y="270179"/>
                  <a:pt x="446314" y="246743"/>
                </a:cubicBezTo>
                <a:cubicBezTo>
                  <a:pt x="451723" y="244038"/>
                  <a:pt x="455907" y="239372"/>
                  <a:pt x="460828" y="235857"/>
                </a:cubicBezTo>
                <a:cubicBezTo>
                  <a:pt x="464377" y="233322"/>
                  <a:pt x="467384" y="229120"/>
                  <a:pt x="471714" y="228600"/>
                </a:cubicBezTo>
                <a:cubicBezTo>
                  <a:pt x="498161" y="225426"/>
                  <a:pt x="524916" y="225732"/>
                  <a:pt x="551542" y="224971"/>
                </a:cubicBezTo>
                <a:lnTo>
                  <a:pt x="725714" y="221343"/>
                </a:lnTo>
                <a:cubicBezTo>
                  <a:pt x="737809" y="218924"/>
                  <a:pt x="749773" y="215715"/>
                  <a:pt x="762000" y="214085"/>
                </a:cubicBezTo>
                <a:cubicBezTo>
                  <a:pt x="786098" y="210872"/>
                  <a:pt x="834571" y="206828"/>
                  <a:pt x="834571" y="206828"/>
                </a:cubicBezTo>
                <a:cubicBezTo>
                  <a:pt x="1038407" y="210343"/>
                  <a:pt x="985599" y="207137"/>
                  <a:pt x="1117600" y="214085"/>
                </a:cubicBezTo>
                <a:lnTo>
                  <a:pt x="1251857" y="221343"/>
                </a:lnTo>
                <a:cubicBezTo>
                  <a:pt x="1279676" y="218924"/>
                  <a:pt x="1307561" y="217169"/>
                  <a:pt x="1335314" y="214085"/>
                </a:cubicBezTo>
                <a:cubicBezTo>
                  <a:pt x="1340270" y="213534"/>
                  <a:pt x="1345368" y="212687"/>
                  <a:pt x="1349828" y="210457"/>
                </a:cubicBezTo>
                <a:cubicBezTo>
                  <a:pt x="1370546" y="200098"/>
                  <a:pt x="1358285" y="200787"/>
                  <a:pt x="1375228" y="188685"/>
                </a:cubicBezTo>
                <a:cubicBezTo>
                  <a:pt x="1379630" y="185541"/>
                  <a:pt x="1384720" y="183437"/>
                  <a:pt x="1389742" y="181428"/>
                </a:cubicBezTo>
                <a:cubicBezTo>
                  <a:pt x="1396845" y="178587"/>
                  <a:pt x="1411514" y="174171"/>
                  <a:pt x="1411514" y="174171"/>
                </a:cubicBezTo>
                <a:cubicBezTo>
                  <a:pt x="1415143" y="170542"/>
                  <a:pt x="1419553" y="167555"/>
                  <a:pt x="1422400" y="163285"/>
                </a:cubicBezTo>
                <a:cubicBezTo>
                  <a:pt x="1431289" y="149952"/>
                  <a:pt x="1423850" y="112916"/>
                  <a:pt x="1422400" y="108857"/>
                </a:cubicBezTo>
                <a:cubicBezTo>
                  <a:pt x="1420581" y="103763"/>
                  <a:pt x="1412723" y="104019"/>
                  <a:pt x="1407885" y="101600"/>
                </a:cubicBezTo>
                <a:cubicBezTo>
                  <a:pt x="1405466" y="97971"/>
                  <a:pt x="1403712" y="93798"/>
                  <a:pt x="1400628" y="90714"/>
                </a:cubicBezTo>
                <a:cubicBezTo>
                  <a:pt x="1383114" y="73200"/>
                  <a:pt x="1400628" y="74991"/>
                  <a:pt x="1389742" y="68943"/>
                </a:cubicBezTo>
                <a:close/>
              </a:path>
            </a:pathLst>
          </a:custGeom>
          <a:noFill/>
          <a:ln>
            <a:solidFill>
              <a:srgbClr val="66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3479800" y="2173514"/>
            <a:ext cx="1683657" cy="478972"/>
          </a:xfrm>
          <a:custGeom>
            <a:avLst/>
            <a:gdLst>
              <a:gd name="connsiteX0" fmla="*/ 1469571 w 1683657"/>
              <a:gd name="connsiteY0" fmla="*/ 460829 h 478972"/>
              <a:gd name="connsiteX1" fmla="*/ 1549400 w 1683657"/>
              <a:gd name="connsiteY1" fmla="*/ 464457 h 478972"/>
              <a:gd name="connsiteX2" fmla="*/ 1563914 w 1683657"/>
              <a:gd name="connsiteY2" fmla="*/ 468086 h 478972"/>
              <a:gd name="connsiteX3" fmla="*/ 1582057 w 1683657"/>
              <a:gd name="connsiteY3" fmla="*/ 471715 h 478972"/>
              <a:gd name="connsiteX4" fmla="*/ 1607457 w 1683657"/>
              <a:gd name="connsiteY4" fmla="*/ 478972 h 478972"/>
              <a:gd name="connsiteX5" fmla="*/ 1651000 w 1683657"/>
              <a:gd name="connsiteY5" fmla="*/ 471715 h 478972"/>
              <a:gd name="connsiteX6" fmla="*/ 1661886 w 1683657"/>
              <a:gd name="connsiteY6" fmla="*/ 460829 h 478972"/>
              <a:gd name="connsiteX7" fmla="*/ 1683657 w 1683657"/>
              <a:gd name="connsiteY7" fmla="*/ 446315 h 478972"/>
              <a:gd name="connsiteX8" fmla="*/ 1676400 w 1683657"/>
              <a:gd name="connsiteY8" fmla="*/ 399143 h 478972"/>
              <a:gd name="connsiteX9" fmla="*/ 1669143 w 1683657"/>
              <a:gd name="connsiteY9" fmla="*/ 388257 h 478972"/>
              <a:gd name="connsiteX10" fmla="*/ 1625600 w 1683657"/>
              <a:gd name="connsiteY10" fmla="*/ 351972 h 478972"/>
              <a:gd name="connsiteX11" fmla="*/ 1607457 w 1683657"/>
              <a:gd name="connsiteY11" fmla="*/ 333829 h 478972"/>
              <a:gd name="connsiteX12" fmla="*/ 1589314 w 1683657"/>
              <a:gd name="connsiteY12" fmla="*/ 322943 h 478972"/>
              <a:gd name="connsiteX13" fmla="*/ 1571171 w 1683657"/>
              <a:gd name="connsiteY13" fmla="*/ 308429 h 478972"/>
              <a:gd name="connsiteX14" fmla="*/ 1542143 w 1683657"/>
              <a:gd name="connsiteY14" fmla="*/ 290286 h 478972"/>
              <a:gd name="connsiteX15" fmla="*/ 1520371 w 1683657"/>
              <a:gd name="connsiteY15" fmla="*/ 268515 h 478972"/>
              <a:gd name="connsiteX16" fmla="*/ 1487714 w 1683657"/>
              <a:gd name="connsiteY16" fmla="*/ 246743 h 478972"/>
              <a:gd name="connsiteX17" fmla="*/ 1462314 w 1683657"/>
              <a:gd name="connsiteY17" fmla="*/ 232229 h 478972"/>
              <a:gd name="connsiteX18" fmla="*/ 1386114 w 1683657"/>
              <a:gd name="connsiteY18" fmla="*/ 199572 h 478972"/>
              <a:gd name="connsiteX19" fmla="*/ 1360714 w 1683657"/>
              <a:gd name="connsiteY19" fmla="*/ 181429 h 478972"/>
              <a:gd name="connsiteX20" fmla="*/ 1295400 w 1683657"/>
              <a:gd name="connsiteY20" fmla="*/ 145143 h 478972"/>
              <a:gd name="connsiteX21" fmla="*/ 1266371 w 1683657"/>
              <a:gd name="connsiteY21" fmla="*/ 123372 h 478972"/>
              <a:gd name="connsiteX22" fmla="*/ 1248229 w 1683657"/>
              <a:gd name="connsiteY22" fmla="*/ 112486 h 478972"/>
              <a:gd name="connsiteX23" fmla="*/ 1240971 w 1683657"/>
              <a:gd name="connsiteY23" fmla="*/ 105229 h 478972"/>
              <a:gd name="connsiteX24" fmla="*/ 1226457 w 1683657"/>
              <a:gd name="connsiteY24" fmla="*/ 97972 h 478972"/>
              <a:gd name="connsiteX25" fmla="*/ 1215571 w 1683657"/>
              <a:gd name="connsiteY25" fmla="*/ 87086 h 478972"/>
              <a:gd name="connsiteX26" fmla="*/ 1179286 w 1683657"/>
              <a:gd name="connsiteY26" fmla="*/ 68943 h 478972"/>
              <a:gd name="connsiteX27" fmla="*/ 1168400 w 1683657"/>
              <a:gd name="connsiteY27" fmla="*/ 65315 h 478972"/>
              <a:gd name="connsiteX28" fmla="*/ 1135743 w 1683657"/>
              <a:gd name="connsiteY28" fmla="*/ 50800 h 478972"/>
              <a:gd name="connsiteX29" fmla="*/ 1117600 w 1683657"/>
              <a:gd name="connsiteY29" fmla="*/ 43543 h 478972"/>
              <a:gd name="connsiteX30" fmla="*/ 1081314 w 1683657"/>
              <a:gd name="connsiteY30" fmla="*/ 36286 h 478972"/>
              <a:gd name="connsiteX31" fmla="*/ 1066800 w 1683657"/>
              <a:gd name="connsiteY31" fmla="*/ 32657 h 478972"/>
              <a:gd name="connsiteX32" fmla="*/ 1048657 w 1683657"/>
              <a:gd name="connsiteY32" fmla="*/ 25400 h 478972"/>
              <a:gd name="connsiteX33" fmla="*/ 1030514 w 1683657"/>
              <a:gd name="connsiteY33" fmla="*/ 21772 h 478972"/>
              <a:gd name="connsiteX34" fmla="*/ 997857 w 1683657"/>
              <a:gd name="connsiteY34" fmla="*/ 7257 h 478972"/>
              <a:gd name="connsiteX35" fmla="*/ 976086 w 1683657"/>
              <a:gd name="connsiteY35" fmla="*/ 0 h 478972"/>
              <a:gd name="connsiteX36" fmla="*/ 870857 w 1683657"/>
              <a:gd name="connsiteY36" fmla="*/ 3629 h 478972"/>
              <a:gd name="connsiteX37" fmla="*/ 801914 w 1683657"/>
              <a:gd name="connsiteY37" fmla="*/ 10886 h 478972"/>
              <a:gd name="connsiteX38" fmla="*/ 776514 w 1683657"/>
              <a:gd name="connsiteY38" fmla="*/ 32657 h 478972"/>
              <a:gd name="connsiteX39" fmla="*/ 754743 w 1683657"/>
              <a:gd name="connsiteY39" fmla="*/ 47172 h 478972"/>
              <a:gd name="connsiteX40" fmla="*/ 747486 w 1683657"/>
              <a:gd name="connsiteY40" fmla="*/ 58057 h 478972"/>
              <a:gd name="connsiteX41" fmla="*/ 718457 w 1683657"/>
              <a:gd name="connsiteY41" fmla="*/ 79829 h 478972"/>
              <a:gd name="connsiteX42" fmla="*/ 689429 w 1683657"/>
              <a:gd name="connsiteY42" fmla="*/ 105229 h 478972"/>
              <a:gd name="connsiteX43" fmla="*/ 667657 w 1683657"/>
              <a:gd name="connsiteY43" fmla="*/ 116115 h 478972"/>
              <a:gd name="connsiteX44" fmla="*/ 616857 w 1683657"/>
              <a:gd name="connsiteY44" fmla="*/ 119743 h 478972"/>
              <a:gd name="connsiteX45" fmla="*/ 587829 w 1683657"/>
              <a:gd name="connsiteY45" fmla="*/ 123372 h 478972"/>
              <a:gd name="connsiteX46" fmla="*/ 547914 w 1683657"/>
              <a:gd name="connsiteY46" fmla="*/ 127000 h 478972"/>
              <a:gd name="connsiteX47" fmla="*/ 515257 w 1683657"/>
              <a:gd name="connsiteY47" fmla="*/ 130629 h 478972"/>
              <a:gd name="connsiteX48" fmla="*/ 486229 w 1683657"/>
              <a:gd name="connsiteY48" fmla="*/ 134257 h 478972"/>
              <a:gd name="connsiteX49" fmla="*/ 399143 w 1683657"/>
              <a:gd name="connsiteY49" fmla="*/ 137886 h 478972"/>
              <a:gd name="connsiteX50" fmla="*/ 366486 w 1683657"/>
              <a:gd name="connsiteY50" fmla="*/ 141515 h 478972"/>
              <a:gd name="connsiteX51" fmla="*/ 348343 w 1683657"/>
              <a:gd name="connsiteY51" fmla="*/ 148772 h 478972"/>
              <a:gd name="connsiteX52" fmla="*/ 330200 w 1683657"/>
              <a:gd name="connsiteY52" fmla="*/ 152400 h 478972"/>
              <a:gd name="connsiteX53" fmla="*/ 319314 w 1683657"/>
              <a:gd name="connsiteY53" fmla="*/ 156029 h 478972"/>
              <a:gd name="connsiteX54" fmla="*/ 152400 w 1683657"/>
              <a:gd name="connsiteY54" fmla="*/ 152400 h 478972"/>
              <a:gd name="connsiteX55" fmla="*/ 137886 w 1683657"/>
              <a:gd name="connsiteY55" fmla="*/ 141515 h 478972"/>
              <a:gd name="connsiteX56" fmla="*/ 83457 w 1683657"/>
              <a:gd name="connsiteY56" fmla="*/ 148772 h 478972"/>
              <a:gd name="connsiteX57" fmla="*/ 61686 w 1683657"/>
              <a:gd name="connsiteY57" fmla="*/ 159657 h 478972"/>
              <a:gd name="connsiteX58" fmla="*/ 50800 w 1683657"/>
              <a:gd name="connsiteY58" fmla="*/ 177800 h 478972"/>
              <a:gd name="connsiteX59" fmla="*/ 36286 w 1683657"/>
              <a:gd name="connsiteY59" fmla="*/ 188686 h 478972"/>
              <a:gd name="connsiteX60" fmla="*/ 29029 w 1683657"/>
              <a:gd name="connsiteY60" fmla="*/ 206829 h 478972"/>
              <a:gd name="connsiteX61" fmla="*/ 14514 w 1683657"/>
              <a:gd name="connsiteY61" fmla="*/ 228600 h 478972"/>
              <a:gd name="connsiteX62" fmla="*/ 0 w 1683657"/>
              <a:gd name="connsiteY62" fmla="*/ 254000 h 478972"/>
              <a:gd name="connsiteX63" fmla="*/ 7257 w 1683657"/>
              <a:gd name="connsiteY63" fmla="*/ 304800 h 478972"/>
              <a:gd name="connsiteX64" fmla="*/ 21771 w 1683657"/>
              <a:gd name="connsiteY64" fmla="*/ 308429 h 478972"/>
              <a:gd name="connsiteX65" fmla="*/ 43543 w 1683657"/>
              <a:gd name="connsiteY65" fmla="*/ 315686 h 478972"/>
              <a:gd name="connsiteX66" fmla="*/ 76200 w 1683657"/>
              <a:gd name="connsiteY66" fmla="*/ 322943 h 478972"/>
              <a:gd name="connsiteX67" fmla="*/ 166914 w 1683657"/>
              <a:gd name="connsiteY67" fmla="*/ 330200 h 478972"/>
              <a:gd name="connsiteX68" fmla="*/ 293914 w 1683657"/>
              <a:gd name="connsiteY68" fmla="*/ 326572 h 478972"/>
              <a:gd name="connsiteX69" fmla="*/ 381000 w 1683657"/>
              <a:gd name="connsiteY69" fmla="*/ 315686 h 478972"/>
              <a:gd name="connsiteX70" fmla="*/ 399143 w 1683657"/>
              <a:gd name="connsiteY70" fmla="*/ 312057 h 478972"/>
              <a:gd name="connsiteX71" fmla="*/ 475343 w 1683657"/>
              <a:gd name="connsiteY71" fmla="*/ 304800 h 478972"/>
              <a:gd name="connsiteX72" fmla="*/ 504371 w 1683657"/>
              <a:gd name="connsiteY72" fmla="*/ 297543 h 478972"/>
              <a:gd name="connsiteX73" fmla="*/ 522514 w 1683657"/>
              <a:gd name="connsiteY73" fmla="*/ 290286 h 478972"/>
              <a:gd name="connsiteX74" fmla="*/ 573314 w 1683657"/>
              <a:gd name="connsiteY74" fmla="*/ 272143 h 478972"/>
              <a:gd name="connsiteX75" fmla="*/ 751114 w 1683657"/>
              <a:gd name="connsiteY75" fmla="*/ 264886 h 478972"/>
              <a:gd name="connsiteX76" fmla="*/ 881743 w 1683657"/>
              <a:gd name="connsiteY76" fmla="*/ 257629 h 478972"/>
              <a:gd name="connsiteX77" fmla="*/ 899886 w 1683657"/>
              <a:gd name="connsiteY77" fmla="*/ 254000 h 478972"/>
              <a:gd name="connsiteX78" fmla="*/ 957943 w 1683657"/>
              <a:gd name="connsiteY78" fmla="*/ 246743 h 478972"/>
              <a:gd name="connsiteX79" fmla="*/ 1110343 w 1683657"/>
              <a:gd name="connsiteY79" fmla="*/ 250372 h 478972"/>
              <a:gd name="connsiteX80" fmla="*/ 1132114 w 1683657"/>
              <a:gd name="connsiteY80" fmla="*/ 257629 h 478972"/>
              <a:gd name="connsiteX81" fmla="*/ 1161143 w 1683657"/>
              <a:gd name="connsiteY81" fmla="*/ 268515 h 478972"/>
              <a:gd name="connsiteX82" fmla="*/ 1186543 w 1683657"/>
              <a:gd name="connsiteY82" fmla="*/ 279400 h 478972"/>
              <a:gd name="connsiteX83" fmla="*/ 1259114 w 1683657"/>
              <a:gd name="connsiteY83" fmla="*/ 304800 h 478972"/>
              <a:gd name="connsiteX84" fmla="*/ 1277257 w 1683657"/>
              <a:gd name="connsiteY84" fmla="*/ 315686 h 478972"/>
              <a:gd name="connsiteX85" fmla="*/ 1299029 w 1683657"/>
              <a:gd name="connsiteY85" fmla="*/ 330200 h 478972"/>
              <a:gd name="connsiteX86" fmla="*/ 1324429 w 1683657"/>
              <a:gd name="connsiteY86" fmla="*/ 344715 h 478972"/>
              <a:gd name="connsiteX87" fmla="*/ 1338943 w 1683657"/>
              <a:gd name="connsiteY87" fmla="*/ 351972 h 478972"/>
              <a:gd name="connsiteX88" fmla="*/ 1367971 w 1683657"/>
              <a:gd name="connsiteY88" fmla="*/ 381000 h 478972"/>
              <a:gd name="connsiteX89" fmla="*/ 1378857 w 1683657"/>
              <a:gd name="connsiteY89" fmla="*/ 388257 h 478972"/>
              <a:gd name="connsiteX90" fmla="*/ 1400629 w 1683657"/>
              <a:gd name="connsiteY90" fmla="*/ 399143 h 478972"/>
              <a:gd name="connsiteX91" fmla="*/ 1407886 w 1683657"/>
              <a:gd name="connsiteY91" fmla="*/ 410029 h 478972"/>
              <a:gd name="connsiteX92" fmla="*/ 1422400 w 1683657"/>
              <a:gd name="connsiteY92" fmla="*/ 420915 h 478972"/>
              <a:gd name="connsiteX93" fmla="*/ 1455057 w 1683657"/>
              <a:gd name="connsiteY93" fmla="*/ 435429 h 478972"/>
              <a:gd name="connsiteX94" fmla="*/ 1469571 w 1683657"/>
              <a:gd name="connsiteY94" fmla="*/ 460829 h 478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683657" h="478972">
                <a:moveTo>
                  <a:pt x="1469571" y="460829"/>
                </a:moveTo>
                <a:cubicBezTo>
                  <a:pt x="1496181" y="462038"/>
                  <a:pt x="1522841" y="462414"/>
                  <a:pt x="1549400" y="464457"/>
                </a:cubicBezTo>
                <a:cubicBezTo>
                  <a:pt x="1554372" y="464839"/>
                  <a:pt x="1559046" y="467004"/>
                  <a:pt x="1563914" y="468086"/>
                </a:cubicBezTo>
                <a:cubicBezTo>
                  <a:pt x="1569935" y="469424"/>
                  <a:pt x="1576036" y="470377"/>
                  <a:pt x="1582057" y="471715"/>
                </a:cubicBezTo>
                <a:cubicBezTo>
                  <a:pt x="1595732" y="474754"/>
                  <a:pt x="1595330" y="474929"/>
                  <a:pt x="1607457" y="478972"/>
                </a:cubicBezTo>
                <a:cubicBezTo>
                  <a:pt x="1621971" y="476553"/>
                  <a:pt x="1637041" y="476368"/>
                  <a:pt x="1651000" y="471715"/>
                </a:cubicBezTo>
                <a:cubicBezTo>
                  <a:pt x="1655868" y="470092"/>
                  <a:pt x="1657835" y="463980"/>
                  <a:pt x="1661886" y="460829"/>
                </a:cubicBezTo>
                <a:cubicBezTo>
                  <a:pt x="1668771" y="455474"/>
                  <a:pt x="1683657" y="446315"/>
                  <a:pt x="1683657" y="446315"/>
                </a:cubicBezTo>
                <a:cubicBezTo>
                  <a:pt x="1681238" y="430591"/>
                  <a:pt x="1680258" y="414577"/>
                  <a:pt x="1676400" y="399143"/>
                </a:cubicBezTo>
                <a:cubicBezTo>
                  <a:pt x="1675342" y="394912"/>
                  <a:pt x="1672060" y="391499"/>
                  <a:pt x="1669143" y="388257"/>
                </a:cubicBezTo>
                <a:cubicBezTo>
                  <a:pt x="1618601" y="332098"/>
                  <a:pt x="1665882" y="384197"/>
                  <a:pt x="1625600" y="351972"/>
                </a:cubicBezTo>
                <a:cubicBezTo>
                  <a:pt x="1618921" y="346629"/>
                  <a:pt x="1614136" y="339172"/>
                  <a:pt x="1607457" y="333829"/>
                </a:cubicBezTo>
                <a:cubicBezTo>
                  <a:pt x="1601950" y="329423"/>
                  <a:pt x="1595092" y="326987"/>
                  <a:pt x="1589314" y="322943"/>
                </a:cubicBezTo>
                <a:cubicBezTo>
                  <a:pt x="1582969" y="318502"/>
                  <a:pt x="1577516" y="312870"/>
                  <a:pt x="1571171" y="308429"/>
                </a:cubicBezTo>
                <a:cubicBezTo>
                  <a:pt x="1569588" y="307321"/>
                  <a:pt x="1546345" y="294021"/>
                  <a:pt x="1542143" y="290286"/>
                </a:cubicBezTo>
                <a:cubicBezTo>
                  <a:pt x="1534472" y="283468"/>
                  <a:pt x="1520371" y="268515"/>
                  <a:pt x="1520371" y="268515"/>
                </a:cubicBezTo>
                <a:cubicBezTo>
                  <a:pt x="1507468" y="242706"/>
                  <a:pt x="1521097" y="261050"/>
                  <a:pt x="1487714" y="246743"/>
                </a:cubicBezTo>
                <a:cubicBezTo>
                  <a:pt x="1478751" y="242902"/>
                  <a:pt x="1471137" y="236381"/>
                  <a:pt x="1462314" y="232229"/>
                </a:cubicBezTo>
                <a:cubicBezTo>
                  <a:pt x="1425906" y="215096"/>
                  <a:pt x="1422802" y="219954"/>
                  <a:pt x="1386114" y="199572"/>
                </a:cubicBezTo>
                <a:cubicBezTo>
                  <a:pt x="1377019" y="194519"/>
                  <a:pt x="1369636" y="186782"/>
                  <a:pt x="1360714" y="181429"/>
                </a:cubicBezTo>
                <a:cubicBezTo>
                  <a:pt x="1339358" y="168615"/>
                  <a:pt x="1315325" y="160086"/>
                  <a:pt x="1295400" y="145143"/>
                </a:cubicBezTo>
                <a:cubicBezTo>
                  <a:pt x="1285724" y="137886"/>
                  <a:pt x="1276742" y="129595"/>
                  <a:pt x="1266371" y="123372"/>
                </a:cubicBezTo>
                <a:cubicBezTo>
                  <a:pt x="1260324" y="119743"/>
                  <a:pt x="1253968" y="116585"/>
                  <a:pt x="1248229" y="112486"/>
                </a:cubicBezTo>
                <a:cubicBezTo>
                  <a:pt x="1245445" y="110497"/>
                  <a:pt x="1243818" y="107127"/>
                  <a:pt x="1240971" y="105229"/>
                </a:cubicBezTo>
                <a:cubicBezTo>
                  <a:pt x="1236470" y="102229"/>
                  <a:pt x="1230859" y="101116"/>
                  <a:pt x="1226457" y="97972"/>
                </a:cubicBezTo>
                <a:cubicBezTo>
                  <a:pt x="1222281" y="94989"/>
                  <a:pt x="1219467" y="90426"/>
                  <a:pt x="1215571" y="87086"/>
                </a:cubicBezTo>
                <a:cubicBezTo>
                  <a:pt x="1199158" y="73017"/>
                  <a:pt x="1201456" y="76332"/>
                  <a:pt x="1179286" y="68943"/>
                </a:cubicBezTo>
                <a:lnTo>
                  <a:pt x="1168400" y="65315"/>
                </a:lnTo>
                <a:cubicBezTo>
                  <a:pt x="1147458" y="51353"/>
                  <a:pt x="1168126" y="63753"/>
                  <a:pt x="1135743" y="50800"/>
                </a:cubicBezTo>
                <a:cubicBezTo>
                  <a:pt x="1129695" y="48381"/>
                  <a:pt x="1123894" y="45221"/>
                  <a:pt x="1117600" y="43543"/>
                </a:cubicBezTo>
                <a:cubicBezTo>
                  <a:pt x="1105682" y="40365"/>
                  <a:pt x="1093280" y="39278"/>
                  <a:pt x="1081314" y="36286"/>
                </a:cubicBezTo>
                <a:cubicBezTo>
                  <a:pt x="1076476" y="35076"/>
                  <a:pt x="1071531" y="34234"/>
                  <a:pt x="1066800" y="32657"/>
                </a:cubicBezTo>
                <a:cubicBezTo>
                  <a:pt x="1060621" y="30597"/>
                  <a:pt x="1054896" y="27272"/>
                  <a:pt x="1048657" y="25400"/>
                </a:cubicBezTo>
                <a:cubicBezTo>
                  <a:pt x="1042750" y="23628"/>
                  <a:pt x="1036562" y="22981"/>
                  <a:pt x="1030514" y="21772"/>
                </a:cubicBezTo>
                <a:cubicBezTo>
                  <a:pt x="1015308" y="14169"/>
                  <a:pt x="1014840" y="13433"/>
                  <a:pt x="997857" y="7257"/>
                </a:cubicBezTo>
                <a:cubicBezTo>
                  <a:pt x="990668" y="4643"/>
                  <a:pt x="976086" y="0"/>
                  <a:pt x="976086" y="0"/>
                </a:cubicBezTo>
                <a:lnTo>
                  <a:pt x="870857" y="3629"/>
                </a:lnTo>
                <a:cubicBezTo>
                  <a:pt x="862073" y="4079"/>
                  <a:pt x="812053" y="9759"/>
                  <a:pt x="801914" y="10886"/>
                </a:cubicBezTo>
                <a:cubicBezTo>
                  <a:pt x="767549" y="28069"/>
                  <a:pt x="806792" y="5742"/>
                  <a:pt x="776514" y="32657"/>
                </a:cubicBezTo>
                <a:cubicBezTo>
                  <a:pt x="769995" y="38452"/>
                  <a:pt x="754743" y="47172"/>
                  <a:pt x="754743" y="47172"/>
                </a:cubicBezTo>
                <a:cubicBezTo>
                  <a:pt x="752324" y="50800"/>
                  <a:pt x="750727" y="55140"/>
                  <a:pt x="747486" y="58057"/>
                </a:cubicBezTo>
                <a:cubicBezTo>
                  <a:pt x="738495" y="66148"/>
                  <a:pt x="725714" y="70153"/>
                  <a:pt x="718457" y="79829"/>
                </a:cubicBezTo>
                <a:cubicBezTo>
                  <a:pt x="702634" y="100925"/>
                  <a:pt x="713579" y="90135"/>
                  <a:pt x="689429" y="105229"/>
                </a:cubicBezTo>
                <a:cubicBezTo>
                  <a:pt x="681489" y="110192"/>
                  <a:pt x="677305" y="114980"/>
                  <a:pt x="667657" y="116115"/>
                </a:cubicBezTo>
                <a:cubicBezTo>
                  <a:pt x="650797" y="118099"/>
                  <a:pt x="633764" y="118206"/>
                  <a:pt x="616857" y="119743"/>
                </a:cubicBezTo>
                <a:cubicBezTo>
                  <a:pt x="607146" y="120626"/>
                  <a:pt x="597527" y="122351"/>
                  <a:pt x="587829" y="123372"/>
                </a:cubicBezTo>
                <a:cubicBezTo>
                  <a:pt x="574543" y="124771"/>
                  <a:pt x="561208" y="125671"/>
                  <a:pt x="547914" y="127000"/>
                </a:cubicBezTo>
                <a:cubicBezTo>
                  <a:pt x="537016" y="128090"/>
                  <a:pt x="526135" y="129349"/>
                  <a:pt x="515257" y="130629"/>
                </a:cubicBezTo>
                <a:cubicBezTo>
                  <a:pt x="505573" y="131768"/>
                  <a:pt x="495961" y="133649"/>
                  <a:pt x="486229" y="134257"/>
                </a:cubicBezTo>
                <a:cubicBezTo>
                  <a:pt x="457232" y="136069"/>
                  <a:pt x="428172" y="136676"/>
                  <a:pt x="399143" y="137886"/>
                </a:cubicBezTo>
                <a:cubicBezTo>
                  <a:pt x="388257" y="139096"/>
                  <a:pt x="377196" y="139220"/>
                  <a:pt x="366486" y="141515"/>
                </a:cubicBezTo>
                <a:cubicBezTo>
                  <a:pt x="360117" y="142880"/>
                  <a:pt x="354582" y="146900"/>
                  <a:pt x="348343" y="148772"/>
                </a:cubicBezTo>
                <a:cubicBezTo>
                  <a:pt x="342436" y="150544"/>
                  <a:pt x="336183" y="150904"/>
                  <a:pt x="330200" y="152400"/>
                </a:cubicBezTo>
                <a:cubicBezTo>
                  <a:pt x="326489" y="153328"/>
                  <a:pt x="322943" y="154819"/>
                  <a:pt x="319314" y="156029"/>
                </a:cubicBezTo>
                <a:cubicBezTo>
                  <a:pt x="263676" y="154819"/>
                  <a:pt x="207874" y="156838"/>
                  <a:pt x="152400" y="152400"/>
                </a:cubicBezTo>
                <a:cubicBezTo>
                  <a:pt x="146372" y="151918"/>
                  <a:pt x="143925" y="141833"/>
                  <a:pt x="137886" y="141515"/>
                </a:cubicBezTo>
                <a:cubicBezTo>
                  <a:pt x="119608" y="140553"/>
                  <a:pt x="101600" y="146353"/>
                  <a:pt x="83457" y="148772"/>
                </a:cubicBezTo>
                <a:cubicBezTo>
                  <a:pt x="76200" y="152400"/>
                  <a:pt x="67750" y="154267"/>
                  <a:pt x="61686" y="159657"/>
                </a:cubicBezTo>
                <a:cubicBezTo>
                  <a:pt x="56415" y="164343"/>
                  <a:pt x="55444" y="172492"/>
                  <a:pt x="50800" y="177800"/>
                </a:cubicBezTo>
                <a:cubicBezTo>
                  <a:pt x="46818" y="182351"/>
                  <a:pt x="41124" y="185057"/>
                  <a:pt x="36286" y="188686"/>
                </a:cubicBezTo>
                <a:cubicBezTo>
                  <a:pt x="33867" y="194734"/>
                  <a:pt x="32148" y="201111"/>
                  <a:pt x="29029" y="206829"/>
                </a:cubicBezTo>
                <a:cubicBezTo>
                  <a:pt x="24852" y="214486"/>
                  <a:pt x="18414" y="220799"/>
                  <a:pt x="14514" y="228600"/>
                </a:cubicBezTo>
                <a:cubicBezTo>
                  <a:pt x="5307" y="247015"/>
                  <a:pt x="10258" y="238614"/>
                  <a:pt x="0" y="254000"/>
                </a:cubicBezTo>
                <a:cubicBezTo>
                  <a:pt x="2419" y="270933"/>
                  <a:pt x="904" y="288918"/>
                  <a:pt x="7257" y="304800"/>
                </a:cubicBezTo>
                <a:cubicBezTo>
                  <a:pt x="9109" y="309430"/>
                  <a:pt x="16994" y="306996"/>
                  <a:pt x="21771" y="308429"/>
                </a:cubicBezTo>
                <a:cubicBezTo>
                  <a:pt x="29098" y="310627"/>
                  <a:pt x="36151" y="313715"/>
                  <a:pt x="43543" y="315686"/>
                </a:cubicBezTo>
                <a:cubicBezTo>
                  <a:pt x="54318" y="318559"/>
                  <a:pt x="65185" y="321204"/>
                  <a:pt x="76200" y="322943"/>
                </a:cubicBezTo>
                <a:cubicBezTo>
                  <a:pt x="96079" y="326082"/>
                  <a:pt x="151964" y="329203"/>
                  <a:pt x="166914" y="330200"/>
                </a:cubicBezTo>
                <a:cubicBezTo>
                  <a:pt x="209247" y="328991"/>
                  <a:pt x="251634" y="329011"/>
                  <a:pt x="293914" y="326572"/>
                </a:cubicBezTo>
                <a:cubicBezTo>
                  <a:pt x="301219" y="326151"/>
                  <a:pt x="361078" y="319007"/>
                  <a:pt x="381000" y="315686"/>
                </a:cubicBezTo>
                <a:cubicBezTo>
                  <a:pt x="387084" y="314672"/>
                  <a:pt x="393016" y="312764"/>
                  <a:pt x="399143" y="312057"/>
                </a:cubicBezTo>
                <a:cubicBezTo>
                  <a:pt x="424490" y="309132"/>
                  <a:pt x="475343" y="304800"/>
                  <a:pt x="475343" y="304800"/>
                </a:cubicBezTo>
                <a:cubicBezTo>
                  <a:pt x="532897" y="285619"/>
                  <a:pt x="416665" y="323856"/>
                  <a:pt x="504371" y="297543"/>
                </a:cubicBezTo>
                <a:cubicBezTo>
                  <a:pt x="510610" y="295671"/>
                  <a:pt x="516584" y="292981"/>
                  <a:pt x="522514" y="290286"/>
                </a:cubicBezTo>
                <a:cubicBezTo>
                  <a:pt x="541236" y="281776"/>
                  <a:pt x="551129" y="272965"/>
                  <a:pt x="573314" y="272143"/>
                </a:cubicBezTo>
                <a:lnTo>
                  <a:pt x="751114" y="264886"/>
                </a:lnTo>
                <a:lnTo>
                  <a:pt x="881743" y="257629"/>
                </a:lnTo>
                <a:cubicBezTo>
                  <a:pt x="887791" y="256419"/>
                  <a:pt x="893802" y="255014"/>
                  <a:pt x="899886" y="254000"/>
                </a:cubicBezTo>
                <a:cubicBezTo>
                  <a:pt x="920579" y="250551"/>
                  <a:pt x="936699" y="249104"/>
                  <a:pt x="957943" y="246743"/>
                </a:cubicBezTo>
                <a:cubicBezTo>
                  <a:pt x="1008743" y="247953"/>
                  <a:pt x="1059628" y="247202"/>
                  <a:pt x="1110343" y="250372"/>
                </a:cubicBezTo>
                <a:cubicBezTo>
                  <a:pt x="1117978" y="250849"/>
                  <a:pt x="1124910" y="255056"/>
                  <a:pt x="1132114" y="257629"/>
                </a:cubicBezTo>
                <a:cubicBezTo>
                  <a:pt x="1141846" y="261105"/>
                  <a:pt x="1151548" y="264677"/>
                  <a:pt x="1161143" y="268515"/>
                </a:cubicBezTo>
                <a:cubicBezTo>
                  <a:pt x="1169696" y="271936"/>
                  <a:pt x="1177804" y="276487"/>
                  <a:pt x="1186543" y="279400"/>
                </a:cubicBezTo>
                <a:cubicBezTo>
                  <a:pt x="1221658" y="291105"/>
                  <a:pt x="1220817" y="281822"/>
                  <a:pt x="1259114" y="304800"/>
                </a:cubicBezTo>
                <a:cubicBezTo>
                  <a:pt x="1265162" y="308429"/>
                  <a:pt x="1271307" y="311900"/>
                  <a:pt x="1277257" y="315686"/>
                </a:cubicBezTo>
                <a:cubicBezTo>
                  <a:pt x="1284616" y="320369"/>
                  <a:pt x="1291228" y="326299"/>
                  <a:pt x="1299029" y="330200"/>
                </a:cubicBezTo>
                <a:cubicBezTo>
                  <a:pt x="1342887" y="352129"/>
                  <a:pt x="1288528" y="324199"/>
                  <a:pt x="1324429" y="344715"/>
                </a:cubicBezTo>
                <a:cubicBezTo>
                  <a:pt x="1329125" y="347399"/>
                  <a:pt x="1334788" y="348509"/>
                  <a:pt x="1338943" y="351972"/>
                </a:cubicBezTo>
                <a:cubicBezTo>
                  <a:pt x="1349455" y="360732"/>
                  <a:pt x="1356585" y="373410"/>
                  <a:pt x="1367971" y="381000"/>
                </a:cubicBezTo>
                <a:cubicBezTo>
                  <a:pt x="1371600" y="383419"/>
                  <a:pt x="1374956" y="386307"/>
                  <a:pt x="1378857" y="388257"/>
                </a:cubicBezTo>
                <a:cubicBezTo>
                  <a:pt x="1408903" y="403280"/>
                  <a:pt x="1369432" y="378346"/>
                  <a:pt x="1400629" y="399143"/>
                </a:cubicBezTo>
                <a:cubicBezTo>
                  <a:pt x="1403048" y="402772"/>
                  <a:pt x="1404802" y="406945"/>
                  <a:pt x="1407886" y="410029"/>
                </a:cubicBezTo>
                <a:cubicBezTo>
                  <a:pt x="1412162" y="414305"/>
                  <a:pt x="1417479" y="417400"/>
                  <a:pt x="1422400" y="420915"/>
                </a:cubicBezTo>
                <a:cubicBezTo>
                  <a:pt x="1431607" y="427492"/>
                  <a:pt x="1443258" y="435429"/>
                  <a:pt x="1455057" y="435429"/>
                </a:cubicBezTo>
                <a:lnTo>
                  <a:pt x="1469571" y="460829"/>
                </a:lnTo>
                <a:close/>
              </a:path>
            </a:pathLst>
          </a:custGeom>
          <a:noFill/>
          <a:ln>
            <a:solidFill>
              <a:srgbClr val="66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1869440" y="2611120"/>
            <a:ext cx="4831080" cy="744051"/>
          </a:xfrm>
          <a:custGeom>
            <a:avLst/>
            <a:gdLst>
              <a:gd name="connsiteX0" fmla="*/ 4831080 w 4831080"/>
              <a:gd name="connsiteY0" fmla="*/ 20320 h 744051"/>
              <a:gd name="connsiteX1" fmla="*/ 4673600 w 4831080"/>
              <a:gd name="connsiteY1" fmla="*/ 0 h 744051"/>
              <a:gd name="connsiteX2" fmla="*/ 4470400 w 4831080"/>
              <a:gd name="connsiteY2" fmla="*/ 5080 h 744051"/>
              <a:gd name="connsiteX3" fmla="*/ 4384040 w 4831080"/>
              <a:gd name="connsiteY3" fmla="*/ 45720 h 744051"/>
              <a:gd name="connsiteX4" fmla="*/ 4338320 w 4831080"/>
              <a:gd name="connsiteY4" fmla="*/ 60960 h 744051"/>
              <a:gd name="connsiteX5" fmla="*/ 4318000 w 4831080"/>
              <a:gd name="connsiteY5" fmla="*/ 66040 h 744051"/>
              <a:gd name="connsiteX6" fmla="*/ 4241800 w 4831080"/>
              <a:gd name="connsiteY6" fmla="*/ 71120 h 744051"/>
              <a:gd name="connsiteX7" fmla="*/ 4191000 w 4831080"/>
              <a:gd name="connsiteY7" fmla="*/ 86360 h 744051"/>
              <a:gd name="connsiteX8" fmla="*/ 4175760 w 4831080"/>
              <a:gd name="connsiteY8" fmla="*/ 91440 h 744051"/>
              <a:gd name="connsiteX9" fmla="*/ 4124960 w 4831080"/>
              <a:gd name="connsiteY9" fmla="*/ 111760 h 744051"/>
              <a:gd name="connsiteX10" fmla="*/ 4094480 w 4831080"/>
              <a:gd name="connsiteY10" fmla="*/ 116840 h 744051"/>
              <a:gd name="connsiteX11" fmla="*/ 4079240 w 4831080"/>
              <a:gd name="connsiteY11" fmla="*/ 127000 h 744051"/>
              <a:gd name="connsiteX12" fmla="*/ 3992880 w 4831080"/>
              <a:gd name="connsiteY12" fmla="*/ 142240 h 744051"/>
              <a:gd name="connsiteX13" fmla="*/ 3942080 w 4831080"/>
              <a:gd name="connsiteY13" fmla="*/ 152400 h 744051"/>
              <a:gd name="connsiteX14" fmla="*/ 3723640 w 4831080"/>
              <a:gd name="connsiteY14" fmla="*/ 162560 h 744051"/>
              <a:gd name="connsiteX15" fmla="*/ 3647440 w 4831080"/>
              <a:gd name="connsiteY15" fmla="*/ 177800 h 744051"/>
              <a:gd name="connsiteX16" fmla="*/ 3632200 w 4831080"/>
              <a:gd name="connsiteY16" fmla="*/ 182880 h 744051"/>
              <a:gd name="connsiteX17" fmla="*/ 3606800 w 4831080"/>
              <a:gd name="connsiteY17" fmla="*/ 187960 h 744051"/>
              <a:gd name="connsiteX18" fmla="*/ 3586480 w 4831080"/>
              <a:gd name="connsiteY18" fmla="*/ 198120 h 744051"/>
              <a:gd name="connsiteX19" fmla="*/ 3566160 w 4831080"/>
              <a:gd name="connsiteY19" fmla="*/ 203200 h 744051"/>
              <a:gd name="connsiteX20" fmla="*/ 3525520 w 4831080"/>
              <a:gd name="connsiteY20" fmla="*/ 228600 h 744051"/>
              <a:gd name="connsiteX21" fmla="*/ 3505200 w 4831080"/>
              <a:gd name="connsiteY21" fmla="*/ 238760 h 744051"/>
              <a:gd name="connsiteX22" fmla="*/ 3444240 w 4831080"/>
              <a:gd name="connsiteY22" fmla="*/ 279400 h 744051"/>
              <a:gd name="connsiteX23" fmla="*/ 3423920 w 4831080"/>
              <a:gd name="connsiteY23" fmla="*/ 284480 h 744051"/>
              <a:gd name="connsiteX24" fmla="*/ 3408680 w 4831080"/>
              <a:gd name="connsiteY24" fmla="*/ 299720 h 744051"/>
              <a:gd name="connsiteX25" fmla="*/ 3373120 w 4831080"/>
              <a:gd name="connsiteY25" fmla="*/ 314960 h 744051"/>
              <a:gd name="connsiteX26" fmla="*/ 3347720 w 4831080"/>
              <a:gd name="connsiteY26" fmla="*/ 325120 h 744051"/>
              <a:gd name="connsiteX27" fmla="*/ 3322320 w 4831080"/>
              <a:gd name="connsiteY27" fmla="*/ 340360 h 744051"/>
              <a:gd name="connsiteX28" fmla="*/ 3307080 w 4831080"/>
              <a:gd name="connsiteY28" fmla="*/ 345440 h 744051"/>
              <a:gd name="connsiteX29" fmla="*/ 3281680 w 4831080"/>
              <a:gd name="connsiteY29" fmla="*/ 355600 h 744051"/>
              <a:gd name="connsiteX30" fmla="*/ 3261360 w 4831080"/>
              <a:gd name="connsiteY30" fmla="*/ 360680 h 744051"/>
              <a:gd name="connsiteX31" fmla="*/ 3190240 w 4831080"/>
              <a:gd name="connsiteY31" fmla="*/ 375920 h 744051"/>
              <a:gd name="connsiteX32" fmla="*/ 3093720 w 4831080"/>
              <a:gd name="connsiteY32" fmla="*/ 406400 h 744051"/>
              <a:gd name="connsiteX33" fmla="*/ 3058160 w 4831080"/>
              <a:gd name="connsiteY33" fmla="*/ 416560 h 744051"/>
              <a:gd name="connsiteX34" fmla="*/ 3012440 w 4831080"/>
              <a:gd name="connsiteY34" fmla="*/ 421640 h 744051"/>
              <a:gd name="connsiteX35" fmla="*/ 2931160 w 4831080"/>
              <a:gd name="connsiteY35" fmla="*/ 436880 h 744051"/>
              <a:gd name="connsiteX36" fmla="*/ 2834640 w 4831080"/>
              <a:gd name="connsiteY36" fmla="*/ 441960 h 744051"/>
              <a:gd name="connsiteX37" fmla="*/ 2788920 w 4831080"/>
              <a:gd name="connsiteY37" fmla="*/ 447040 h 744051"/>
              <a:gd name="connsiteX38" fmla="*/ 2773680 w 4831080"/>
              <a:gd name="connsiteY38" fmla="*/ 452120 h 744051"/>
              <a:gd name="connsiteX39" fmla="*/ 2753360 w 4831080"/>
              <a:gd name="connsiteY39" fmla="*/ 457200 h 744051"/>
              <a:gd name="connsiteX40" fmla="*/ 2727960 w 4831080"/>
              <a:gd name="connsiteY40" fmla="*/ 462280 h 744051"/>
              <a:gd name="connsiteX41" fmla="*/ 2697480 w 4831080"/>
              <a:gd name="connsiteY41" fmla="*/ 467360 h 744051"/>
              <a:gd name="connsiteX42" fmla="*/ 2682240 w 4831080"/>
              <a:gd name="connsiteY42" fmla="*/ 472440 h 744051"/>
              <a:gd name="connsiteX43" fmla="*/ 2600960 w 4831080"/>
              <a:gd name="connsiteY43" fmla="*/ 482600 h 744051"/>
              <a:gd name="connsiteX44" fmla="*/ 2580640 w 4831080"/>
              <a:gd name="connsiteY44" fmla="*/ 487680 h 744051"/>
              <a:gd name="connsiteX45" fmla="*/ 2565400 w 4831080"/>
              <a:gd name="connsiteY45" fmla="*/ 497840 h 744051"/>
              <a:gd name="connsiteX46" fmla="*/ 2545080 w 4831080"/>
              <a:gd name="connsiteY46" fmla="*/ 508000 h 744051"/>
              <a:gd name="connsiteX47" fmla="*/ 2499360 w 4831080"/>
              <a:gd name="connsiteY47" fmla="*/ 528320 h 744051"/>
              <a:gd name="connsiteX48" fmla="*/ 2479040 w 4831080"/>
              <a:gd name="connsiteY48" fmla="*/ 548640 h 744051"/>
              <a:gd name="connsiteX49" fmla="*/ 2463800 w 4831080"/>
              <a:gd name="connsiteY49" fmla="*/ 553720 h 744051"/>
              <a:gd name="connsiteX50" fmla="*/ 2438400 w 4831080"/>
              <a:gd name="connsiteY50" fmla="*/ 568960 h 744051"/>
              <a:gd name="connsiteX51" fmla="*/ 2423160 w 4831080"/>
              <a:gd name="connsiteY51" fmla="*/ 574040 h 744051"/>
              <a:gd name="connsiteX52" fmla="*/ 2397760 w 4831080"/>
              <a:gd name="connsiteY52" fmla="*/ 584200 h 744051"/>
              <a:gd name="connsiteX53" fmla="*/ 2357120 w 4831080"/>
              <a:gd name="connsiteY53" fmla="*/ 594360 h 744051"/>
              <a:gd name="connsiteX54" fmla="*/ 2301240 w 4831080"/>
              <a:gd name="connsiteY54" fmla="*/ 604520 h 744051"/>
              <a:gd name="connsiteX55" fmla="*/ 2260600 w 4831080"/>
              <a:gd name="connsiteY55" fmla="*/ 609600 h 744051"/>
              <a:gd name="connsiteX56" fmla="*/ 2052320 w 4831080"/>
              <a:gd name="connsiteY56" fmla="*/ 599440 h 744051"/>
              <a:gd name="connsiteX57" fmla="*/ 2011680 w 4831080"/>
              <a:gd name="connsiteY57" fmla="*/ 584200 h 744051"/>
              <a:gd name="connsiteX58" fmla="*/ 1960880 w 4831080"/>
              <a:gd name="connsiteY58" fmla="*/ 579120 h 744051"/>
              <a:gd name="connsiteX59" fmla="*/ 1778000 w 4831080"/>
              <a:gd name="connsiteY59" fmla="*/ 584200 h 744051"/>
              <a:gd name="connsiteX60" fmla="*/ 1727200 w 4831080"/>
              <a:gd name="connsiteY60" fmla="*/ 599440 h 744051"/>
              <a:gd name="connsiteX61" fmla="*/ 1711960 w 4831080"/>
              <a:gd name="connsiteY61" fmla="*/ 604520 h 744051"/>
              <a:gd name="connsiteX62" fmla="*/ 1630680 w 4831080"/>
              <a:gd name="connsiteY62" fmla="*/ 614680 h 744051"/>
              <a:gd name="connsiteX63" fmla="*/ 1615440 w 4831080"/>
              <a:gd name="connsiteY63" fmla="*/ 619760 h 744051"/>
              <a:gd name="connsiteX64" fmla="*/ 1584960 w 4831080"/>
              <a:gd name="connsiteY64" fmla="*/ 635000 h 744051"/>
              <a:gd name="connsiteX65" fmla="*/ 1544320 w 4831080"/>
              <a:gd name="connsiteY65" fmla="*/ 645160 h 744051"/>
              <a:gd name="connsiteX66" fmla="*/ 1457960 w 4831080"/>
              <a:gd name="connsiteY66" fmla="*/ 655320 h 744051"/>
              <a:gd name="connsiteX67" fmla="*/ 1371600 w 4831080"/>
              <a:gd name="connsiteY67" fmla="*/ 665480 h 744051"/>
              <a:gd name="connsiteX68" fmla="*/ 1346200 w 4831080"/>
              <a:gd name="connsiteY68" fmla="*/ 670560 h 744051"/>
              <a:gd name="connsiteX69" fmla="*/ 1290320 w 4831080"/>
              <a:gd name="connsiteY69" fmla="*/ 675640 h 744051"/>
              <a:gd name="connsiteX70" fmla="*/ 1239520 w 4831080"/>
              <a:gd name="connsiteY70" fmla="*/ 690880 h 744051"/>
              <a:gd name="connsiteX71" fmla="*/ 1163320 w 4831080"/>
              <a:gd name="connsiteY71" fmla="*/ 711200 h 744051"/>
              <a:gd name="connsiteX72" fmla="*/ 1076960 w 4831080"/>
              <a:gd name="connsiteY72" fmla="*/ 726440 h 744051"/>
              <a:gd name="connsiteX73" fmla="*/ 853440 w 4831080"/>
              <a:gd name="connsiteY73" fmla="*/ 731520 h 744051"/>
              <a:gd name="connsiteX74" fmla="*/ 817880 w 4831080"/>
              <a:gd name="connsiteY74" fmla="*/ 741680 h 744051"/>
              <a:gd name="connsiteX75" fmla="*/ 624840 w 4831080"/>
              <a:gd name="connsiteY75" fmla="*/ 731520 h 744051"/>
              <a:gd name="connsiteX76" fmla="*/ 508000 w 4831080"/>
              <a:gd name="connsiteY76" fmla="*/ 716280 h 744051"/>
              <a:gd name="connsiteX77" fmla="*/ 482600 w 4831080"/>
              <a:gd name="connsiteY77" fmla="*/ 711200 h 744051"/>
              <a:gd name="connsiteX78" fmla="*/ 441960 w 4831080"/>
              <a:gd name="connsiteY78" fmla="*/ 690880 h 744051"/>
              <a:gd name="connsiteX79" fmla="*/ 411480 w 4831080"/>
              <a:gd name="connsiteY79" fmla="*/ 680720 h 744051"/>
              <a:gd name="connsiteX80" fmla="*/ 381000 w 4831080"/>
              <a:gd name="connsiteY80" fmla="*/ 675640 h 744051"/>
              <a:gd name="connsiteX81" fmla="*/ 314960 w 4831080"/>
              <a:gd name="connsiteY81" fmla="*/ 665480 h 744051"/>
              <a:gd name="connsiteX82" fmla="*/ 274320 w 4831080"/>
              <a:gd name="connsiteY82" fmla="*/ 645160 h 744051"/>
              <a:gd name="connsiteX83" fmla="*/ 259080 w 4831080"/>
              <a:gd name="connsiteY83" fmla="*/ 640080 h 744051"/>
              <a:gd name="connsiteX84" fmla="*/ 218440 w 4831080"/>
              <a:gd name="connsiteY84" fmla="*/ 624840 h 744051"/>
              <a:gd name="connsiteX85" fmla="*/ 132080 w 4831080"/>
              <a:gd name="connsiteY85" fmla="*/ 619760 h 744051"/>
              <a:gd name="connsiteX86" fmla="*/ 101600 w 4831080"/>
              <a:gd name="connsiteY86" fmla="*/ 609600 h 744051"/>
              <a:gd name="connsiteX87" fmla="*/ 60960 w 4831080"/>
              <a:gd name="connsiteY87" fmla="*/ 594360 h 744051"/>
              <a:gd name="connsiteX88" fmla="*/ 45720 w 4831080"/>
              <a:gd name="connsiteY88" fmla="*/ 584200 h 744051"/>
              <a:gd name="connsiteX89" fmla="*/ 0 w 4831080"/>
              <a:gd name="connsiteY89" fmla="*/ 579120 h 744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4831080" h="744051">
                <a:moveTo>
                  <a:pt x="4831080" y="20320"/>
                </a:moveTo>
                <a:cubicBezTo>
                  <a:pt x="4707553" y="2673"/>
                  <a:pt x="4760143" y="8654"/>
                  <a:pt x="4673600" y="0"/>
                </a:cubicBezTo>
                <a:lnTo>
                  <a:pt x="4470400" y="5080"/>
                </a:lnTo>
                <a:cubicBezTo>
                  <a:pt x="4413704" y="11622"/>
                  <a:pt x="4422316" y="29316"/>
                  <a:pt x="4384040" y="45720"/>
                </a:cubicBezTo>
                <a:cubicBezTo>
                  <a:pt x="4369275" y="52048"/>
                  <a:pt x="4353674" y="56236"/>
                  <a:pt x="4338320" y="60960"/>
                </a:cubicBezTo>
                <a:cubicBezTo>
                  <a:pt x="4331647" y="63013"/>
                  <a:pt x="4324943" y="65309"/>
                  <a:pt x="4318000" y="66040"/>
                </a:cubicBezTo>
                <a:cubicBezTo>
                  <a:pt x="4292683" y="68705"/>
                  <a:pt x="4267200" y="69427"/>
                  <a:pt x="4241800" y="71120"/>
                </a:cubicBezTo>
                <a:cubicBezTo>
                  <a:pt x="4211090" y="78797"/>
                  <a:pt x="4228104" y="73992"/>
                  <a:pt x="4191000" y="86360"/>
                </a:cubicBezTo>
                <a:cubicBezTo>
                  <a:pt x="4185920" y="88053"/>
                  <a:pt x="4180549" y="89045"/>
                  <a:pt x="4175760" y="91440"/>
                </a:cubicBezTo>
                <a:cubicBezTo>
                  <a:pt x="4159177" y="99731"/>
                  <a:pt x="4143792" y="108621"/>
                  <a:pt x="4124960" y="111760"/>
                </a:cubicBezTo>
                <a:lnTo>
                  <a:pt x="4094480" y="116840"/>
                </a:lnTo>
                <a:cubicBezTo>
                  <a:pt x="4089400" y="120227"/>
                  <a:pt x="4084819" y="124520"/>
                  <a:pt x="4079240" y="127000"/>
                </a:cubicBezTo>
                <a:cubicBezTo>
                  <a:pt x="4046172" y="141697"/>
                  <a:pt x="4032957" y="138597"/>
                  <a:pt x="3992880" y="142240"/>
                </a:cubicBezTo>
                <a:cubicBezTo>
                  <a:pt x="3975947" y="145627"/>
                  <a:pt x="3959300" y="151100"/>
                  <a:pt x="3942080" y="152400"/>
                </a:cubicBezTo>
                <a:cubicBezTo>
                  <a:pt x="3869395" y="157886"/>
                  <a:pt x="3723640" y="162560"/>
                  <a:pt x="3723640" y="162560"/>
                </a:cubicBezTo>
                <a:cubicBezTo>
                  <a:pt x="3648844" y="183930"/>
                  <a:pt x="3729227" y="162930"/>
                  <a:pt x="3647440" y="177800"/>
                </a:cubicBezTo>
                <a:cubicBezTo>
                  <a:pt x="3642172" y="178758"/>
                  <a:pt x="3637395" y="181581"/>
                  <a:pt x="3632200" y="182880"/>
                </a:cubicBezTo>
                <a:cubicBezTo>
                  <a:pt x="3623823" y="184974"/>
                  <a:pt x="3615267" y="186267"/>
                  <a:pt x="3606800" y="187960"/>
                </a:cubicBezTo>
                <a:cubicBezTo>
                  <a:pt x="3600027" y="191347"/>
                  <a:pt x="3593571" y="195461"/>
                  <a:pt x="3586480" y="198120"/>
                </a:cubicBezTo>
                <a:cubicBezTo>
                  <a:pt x="3579943" y="200571"/>
                  <a:pt x="3572405" y="200078"/>
                  <a:pt x="3566160" y="203200"/>
                </a:cubicBezTo>
                <a:cubicBezTo>
                  <a:pt x="3551872" y="210344"/>
                  <a:pt x="3539808" y="221456"/>
                  <a:pt x="3525520" y="228600"/>
                </a:cubicBezTo>
                <a:cubicBezTo>
                  <a:pt x="3518747" y="231987"/>
                  <a:pt x="3511622" y="234746"/>
                  <a:pt x="3505200" y="238760"/>
                </a:cubicBezTo>
                <a:cubicBezTo>
                  <a:pt x="3486411" y="250503"/>
                  <a:pt x="3465058" y="274196"/>
                  <a:pt x="3444240" y="279400"/>
                </a:cubicBezTo>
                <a:lnTo>
                  <a:pt x="3423920" y="284480"/>
                </a:lnTo>
                <a:cubicBezTo>
                  <a:pt x="3418840" y="289560"/>
                  <a:pt x="3414526" y="295544"/>
                  <a:pt x="3408680" y="299720"/>
                </a:cubicBezTo>
                <a:cubicBezTo>
                  <a:pt x="3395535" y="309110"/>
                  <a:pt x="3387084" y="309723"/>
                  <a:pt x="3373120" y="314960"/>
                </a:cubicBezTo>
                <a:cubicBezTo>
                  <a:pt x="3364582" y="318162"/>
                  <a:pt x="3355876" y="321042"/>
                  <a:pt x="3347720" y="325120"/>
                </a:cubicBezTo>
                <a:cubicBezTo>
                  <a:pt x="3338889" y="329536"/>
                  <a:pt x="3331151" y="335944"/>
                  <a:pt x="3322320" y="340360"/>
                </a:cubicBezTo>
                <a:cubicBezTo>
                  <a:pt x="3317531" y="342755"/>
                  <a:pt x="3312094" y="343560"/>
                  <a:pt x="3307080" y="345440"/>
                </a:cubicBezTo>
                <a:cubicBezTo>
                  <a:pt x="3298542" y="348642"/>
                  <a:pt x="3290331" y="352716"/>
                  <a:pt x="3281680" y="355600"/>
                </a:cubicBezTo>
                <a:cubicBezTo>
                  <a:pt x="3275056" y="357808"/>
                  <a:pt x="3268176" y="359165"/>
                  <a:pt x="3261360" y="360680"/>
                </a:cubicBezTo>
                <a:cubicBezTo>
                  <a:pt x="3237692" y="365939"/>
                  <a:pt x="3213631" y="369541"/>
                  <a:pt x="3190240" y="375920"/>
                </a:cubicBezTo>
                <a:cubicBezTo>
                  <a:pt x="3157689" y="384797"/>
                  <a:pt x="3125967" y="396478"/>
                  <a:pt x="3093720" y="406400"/>
                </a:cubicBezTo>
                <a:cubicBezTo>
                  <a:pt x="3081937" y="410025"/>
                  <a:pt x="3070412" y="415199"/>
                  <a:pt x="3058160" y="416560"/>
                </a:cubicBezTo>
                <a:cubicBezTo>
                  <a:pt x="3042920" y="418253"/>
                  <a:pt x="3027586" y="419249"/>
                  <a:pt x="3012440" y="421640"/>
                </a:cubicBezTo>
                <a:cubicBezTo>
                  <a:pt x="3007250" y="422459"/>
                  <a:pt x="2945444" y="435737"/>
                  <a:pt x="2931160" y="436880"/>
                </a:cubicBezTo>
                <a:cubicBezTo>
                  <a:pt x="2899045" y="439449"/>
                  <a:pt x="2866813" y="440267"/>
                  <a:pt x="2834640" y="441960"/>
                </a:cubicBezTo>
                <a:cubicBezTo>
                  <a:pt x="2819400" y="443653"/>
                  <a:pt x="2804045" y="444519"/>
                  <a:pt x="2788920" y="447040"/>
                </a:cubicBezTo>
                <a:cubicBezTo>
                  <a:pt x="2783638" y="447920"/>
                  <a:pt x="2778829" y="450649"/>
                  <a:pt x="2773680" y="452120"/>
                </a:cubicBezTo>
                <a:cubicBezTo>
                  <a:pt x="2766967" y="454038"/>
                  <a:pt x="2760176" y="455685"/>
                  <a:pt x="2753360" y="457200"/>
                </a:cubicBezTo>
                <a:cubicBezTo>
                  <a:pt x="2744931" y="459073"/>
                  <a:pt x="2736455" y="460735"/>
                  <a:pt x="2727960" y="462280"/>
                </a:cubicBezTo>
                <a:cubicBezTo>
                  <a:pt x="2717826" y="464123"/>
                  <a:pt x="2707535" y="465126"/>
                  <a:pt x="2697480" y="467360"/>
                </a:cubicBezTo>
                <a:cubicBezTo>
                  <a:pt x="2692253" y="468522"/>
                  <a:pt x="2687491" y="471390"/>
                  <a:pt x="2682240" y="472440"/>
                </a:cubicBezTo>
                <a:cubicBezTo>
                  <a:pt x="2664119" y="476064"/>
                  <a:pt x="2616809" y="480839"/>
                  <a:pt x="2600960" y="482600"/>
                </a:cubicBezTo>
                <a:cubicBezTo>
                  <a:pt x="2594187" y="484293"/>
                  <a:pt x="2587057" y="484930"/>
                  <a:pt x="2580640" y="487680"/>
                </a:cubicBezTo>
                <a:cubicBezTo>
                  <a:pt x="2575028" y="490085"/>
                  <a:pt x="2570701" y="494811"/>
                  <a:pt x="2565400" y="497840"/>
                </a:cubicBezTo>
                <a:cubicBezTo>
                  <a:pt x="2558825" y="501597"/>
                  <a:pt x="2552041" y="505017"/>
                  <a:pt x="2545080" y="508000"/>
                </a:cubicBezTo>
                <a:cubicBezTo>
                  <a:pt x="2522186" y="517812"/>
                  <a:pt x="2528006" y="508268"/>
                  <a:pt x="2499360" y="528320"/>
                </a:cubicBezTo>
                <a:cubicBezTo>
                  <a:pt x="2491513" y="533813"/>
                  <a:pt x="2486835" y="543072"/>
                  <a:pt x="2479040" y="548640"/>
                </a:cubicBezTo>
                <a:cubicBezTo>
                  <a:pt x="2474683" y="551752"/>
                  <a:pt x="2468589" y="551325"/>
                  <a:pt x="2463800" y="553720"/>
                </a:cubicBezTo>
                <a:cubicBezTo>
                  <a:pt x="2454969" y="558136"/>
                  <a:pt x="2447231" y="564544"/>
                  <a:pt x="2438400" y="568960"/>
                </a:cubicBezTo>
                <a:cubicBezTo>
                  <a:pt x="2433611" y="571355"/>
                  <a:pt x="2428174" y="572160"/>
                  <a:pt x="2423160" y="574040"/>
                </a:cubicBezTo>
                <a:cubicBezTo>
                  <a:pt x="2414622" y="577242"/>
                  <a:pt x="2406476" y="581518"/>
                  <a:pt x="2397760" y="584200"/>
                </a:cubicBezTo>
                <a:cubicBezTo>
                  <a:pt x="2384414" y="588306"/>
                  <a:pt x="2370812" y="591622"/>
                  <a:pt x="2357120" y="594360"/>
                </a:cubicBezTo>
                <a:cubicBezTo>
                  <a:pt x="2335241" y="598736"/>
                  <a:pt x="2323988" y="601270"/>
                  <a:pt x="2301240" y="604520"/>
                </a:cubicBezTo>
                <a:cubicBezTo>
                  <a:pt x="2287725" y="606451"/>
                  <a:pt x="2274147" y="607907"/>
                  <a:pt x="2260600" y="609600"/>
                </a:cubicBezTo>
                <a:lnTo>
                  <a:pt x="2052320" y="599440"/>
                </a:lnTo>
                <a:cubicBezTo>
                  <a:pt x="2011611" y="596726"/>
                  <a:pt x="2052391" y="592924"/>
                  <a:pt x="2011680" y="584200"/>
                </a:cubicBezTo>
                <a:cubicBezTo>
                  <a:pt x="1995040" y="580634"/>
                  <a:pt x="1977813" y="580813"/>
                  <a:pt x="1960880" y="579120"/>
                </a:cubicBezTo>
                <a:cubicBezTo>
                  <a:pt x="1899920" y="580813"/>
                  <a:pt x="1838907" y="581155"/>
                  <a:pt x="1778000" y="584200"/>
                </a:cubicBezTo>
                <a:cubicBezTo>
                  <a:pt x="1768968" y="584652"/>
                  <a:pt x="1731052" y="598156"/>
                  <a:pt x="1727200" y="599440"/>
                </a:cubicBezTo>
                <a:cubicBezTo>
                  <a:pt x="1722120" y="601133"/>
                  <a:pt x="1717273" y="603856"/>
                  <a:pt x="1711960" y="604520"/>
                </a:cubicBezTo>
                <a:lnTo>
                  <a:pt x="1630680" y="614680"/>
                </a:lnTo>
                <a:cubicBezTo>
                  <a:pt x="1625600" y="616373"/>
                  <a:pt x="1620333" y="617585"/>
                  <a:pt x="1615440" y="619760"/>
                </a:cubicBezTo>
                <a:cubicBezTo>
                  <a:pt x="1605060" y="624373"/>
                  <a:pt x="1595657" y="631179"/>
                  <a:pt x="1584960" y="635000"/>
                </a:cubicBezTo>
                <a:cubicBezTo>
                  <a:pt x="1571810" y="639696"/>
                  <a:pt x="1558143" y="643185"/>
                  <a:pt x="1544320" y="645160"/>
                </a:cubicBezTo>
                <a:cubicBezTo>
                  <a:pt x="1485736" y="653529"/>
                  <a:pt x="1529454" y="647794"/>
                  <a:pt x="1457960" y="655320"/>
                </a:cubicBezTo>
                <a:cubicBezTo>
                  <a:pt x="1443057" y="656889"/>
                  <a:pt x="1387937" y="662967"/>
                  <a:pt x="1371600" y="665480"/>
                </a:cubicBezTo>
                <a:cubicBezTo>
                  <a:pt x="1363066" y="666793"/>
                  <a:pt x="1354768" y="669489"/>
                  <a:pt x="1346200" y="670560"/>
                </a:cubicBezTo>
                <a:cubicBezTo>
                  <a:pt x="1327641" y="672880"/>
                  <a:pt x="1308947" y="673947"/>
                  <a:pt x="1290320" y="675640"/>
                </a:cubicBezTo>
                <a:cubicBezTo>
                  <a:pt x="1229701" y="699887"/>
                  <a:pt x="1299618" y="673709"/>
                  <a:pt x="1239520" y="690880"/>
                </a:cubicBezTo>
                <a:cubicBezTo>
                  <a:pt x="1141797" y="718801"/>
                  <a:pt x="1236723" y="697437"/>
                  <a:pt x="1163320" y="711200"/>
                </a:cubicBezTo>
                <a:cubicBezTo>
                  <a:pt x="1148584" y="713963"/>
                  <a:pt x="1096468" y="725675"/>
                  <a:pt x="1076960" y="726440"/>
                </a:cubicBezTo>
                <a:cubicBezTo>
                  <a:pt x="1002491" y="729360"/>
                  <a:pt x="927947" y="729827"/>
                  <a:pt x="853440" y="731520"/>
                </a:cubicBezTo>
                <a:cubicBezTo>
                  <a:pt x="841587" y="734907"/>
                  <a:pt x="830204" y="741364"/>
                  <a:pt x="817880" y="741680"/>
                </a:cubicBezTo>
                <a:cubicBezTo>
                  <a:pt x="614230" y="746902"/>
                  <a:pt x="714646" y="743494"/>
                  <a:pt x="624840" y="731520"/>
                </a:cubicBezTo>
                <a:cubicBezTo>
                  <a:pt x="579510" y="725476"/>
                  <a:pt x="556520" y="725984"/>
                  <a:pt x="508000" y="716280"/>
                </a:cubicBezTo>
                <a:cubicBezTo>
                  <a:pt x="499533" y="714587"/>
                  <a:pt x="490870" y="713681"/>
                  <a:pt x="482600" y="711200"/>
                </a:cubicBezTo>
                <a:cubicBezTo>
                  <a:pt x="420587" y="692596"/>
                  <a:pt x="485505" y="710233"/>
                  <a:pt x="441960" y="690880"/>
                </a:cubicBezTo>
                <a:cubicBezTo>
                  <a:pt x="432173" y="686530"/>
                  <a:pt x="421870" y="683317"/>
                  <a:pt x="411480" y="680720"/>
                </a:cubicBezTo>
                <a:cubicBezTo>
                  <a:pt x="401487" y="678222"/>
                  <a:pt x="391134" y="677483"/>
                  <a:pt x="381000" y="675640"/>
                </a:cubicBezTo>
                <a:cubicBezTo>
                  <a:pt x="329801" y="666331"/>
                  <a:pt x="383792" y="674084"/>
                  <a:pt x="314960" y="665480"/>
                </a:cubicBezTo>
                <a:cubicBezTo>
                  <a:pt x="227067" y="630323"/>
                  <a:pt x="335193" y="675596"/>
                  <a:pt x="274320" y="645160"/>
                </a:cubicBezTo>
                <a:cubicBezTo>
                  <a:pt x="269531" y="642765"/>
                  <a:pt x="264002" y="642189"/>
                  <a:pt x="259080" y="640080"/>
                </a:cubicBezTo>
                <a:cubicBezTo>
                  <a:pt x="240755" y="632227"/>
                  <a:pt x="238510" y="626751"/>
                  <a:pt x="218440" y="624840"/>
                </a:cubicBezTo>
                <a:cubicBezTo>
                  <a:pt x="189733" y="622106"/>
                  <a:pt x="160867" y="621453"/>
                  <a:pt x="132080" y="619760"/>
                </a:cubicBezTo>
                <a:cubicBezTo>
                  <a:pt x="121920" y="616373"/>
                  <a:pt x="111544" y="613577"/>
                  <a:pt x="101600" y="609600"/>
                </a:cubicBezTo>
                <a:cubicBezTo>
                  <a:pt x="57325" y="591890"/>
                  <a:pt x="104954" y="605359"/>
                  <a:pt x="60960" y="594360"/>
                </a:cubicBezTo>
                <a:cubicBezTo>
                  <a:pt x="55880" y="590973"/>
                  <a:pt x="51181" y="586930"/>
                  <a:pt x="45720" y="584200"/>
                </a:cubicBezTo>
                <a:cubicBezTo>
                  <a:pt x="29134" y="575907"/>
                  <a:pt x="20100" y="579120"/>
                  <a:pt x="0" y="579120"/>
                </a:cubicBezTo>
              </a:path>
            </a:pathLst>
          </a:cu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778000" y="2829560"/>
            <a:ext cx="5207000" cy="1498600"/>
          </a:xfrm>
          <a:custGeom>
            <a:avLst/>
            <a:gdLst>
              <a:gd name="connsiteX0" fmla="*/ 5207000 w 5207000"/>
              <a:gd name="connsiteY0" fmla="*/ 0 h 1498600"/>
              <a:gd name="connsiteX1" fmla="*/ 5115560 w 5207000"/>
              <a:gd name="connsiteY1" fmla="*/ 10160 h 1498600"/>
              <a:gd name="connsiteX2" fmla="*/ 5059680 w 5207000"/>
              <a:gd name="connsiteY2" fmla="*/ 30480 h 1498600"/>
              <a:gd name="connsiteX3" fmla="*/ 5013960 w 5207000"/>
              <a:gd name="connsiteY3" fmla="*/ 40640 h 1498600"/>
              <a:gd name="connsiteX4" fmla="*/ 4988560 w 5207000"/>
              <a:gd name="connsiteY4" fmla="*/ 55880 h 1498600"/>
              <a:gd name="connsiteX5" fmla="*/ 4942840 w 5207000"/>
              <a:gd name="connsiteY5" fmla="*/ 76200 h 1498600"/>
              <a:gd name="connsiteX6" fmla="*/ 4922520 w 5207000"/>
              <a:gd name="connsiteY6" fmla="*/ 91440 h 1498600"/>
              <a:gd name="connsiteX7" fmla="*/ 4897120 w 5207000"/>
              <a:gd name="connsiteY7" fmla="*/ 106680 h 1498600"/>
              <a:gd name="connsiteX8" fmla="*/ 4876800 w 5207000"/>
              <a:gd name="connsiteY8" fmla="*/ 121920 h 1498600"/>
              <a:gd name="connsiteX9" fmla="*/ 4851400 w 5207000"/>
              <a:gd name="connsiteY9" fmla="*/ 137160 h 1498600"/>
              <a:gd name="connsiteX10" fmla="*/ 4826000 w 5207000"/>
              <a:gd name="connsiteY10" fmla="*/ 157480 h 1498600"/>
              <a:gd name="connsiteX11" fmla="*/ 4800600 w 5207000"/>
              <a:gd name="connsiteY11" fmla="*/ 182880 h 1498600"/>
              <a:gd name="connsiteX12" fmla="*/ 4770120 w 5207000"/>
              <a:gd name="connsiteY12" fmla="*/ 198120 h 1498600"/>
              <a:gd name="connsiteX13" fmla="*/ 4739640 w 5207000"/>
              <a:gd name="connsiteY13" fmla="*/ 218440 h 1498600"/>
              <a:gd name="connsiteX14" fmla="*/ 4632960 w 5207000"/>
              <a:gd name="connsiteY14" fmla="*/ 254000 h 1498600"/>
              <a:gd name="connsiteX15" fmla="*/ 4572000 w 5207000"/>
              <a:gd name="connsiteY15" fmla="*/ 274320 h 1498600"/>
              <a:gd name="connsiteX16" fmla="*/ 4439920 w 5207000"/>
              <a:gd name="connsiteY16" fmla="*/ 325120 h 1498600"/>
              <a:gd name="connsiteX17" fmla="*/ 4394200 w 5207000"/>
              <a:gd name="connsiteY17" fmla="*/ 345440 h 1498600"/>
              <a:gd name="connsiteX18" fmla="*/ 4358640 w 5207000"/>
              <a:gd name="connsiteY18" fmla="*/ 365760 h 1498600"/>
              <a:gd name="connsiteX19" fmla="*/ 4323080 w 5207000"/>
              <a:gd name="connsiteY19" fmla="*/ 401320 h 1498600"/>
              <a:gd name="connsiteX20" fmla="*/ 4257040 w 5207000"/>
              <a:gd name="connsiteY20" fmla="*/ 467360 h 1498600"/>
              <a:gd name="connsiteX21" fmla="*/ 4180840 w 5207000"/>
              <a:gd name="connsiteY21" fmla="*/ 523240 h 1498600"/>
              <a:gd name="connsiteX22" fmla="*/ 4124960 w 5207000"/>
              <a:gd name="connsiteY22" fmla="*/ 553720 h 1498600"/>
              <a:gd name="connsiteX23" fmla="*/ 4094480 w 5207000"/>
              <a:gd name="connsiteY23" fmla="*/ 579120 h 1498600"/>
              <a:gd name="connsiteX24" fmla="*/ 4048760 w 5207000"/>
              <a:gd name="connsiteY24" fmla="*/ 604520 h 1498600"/>
              <a:gd name="connsiteX25" fmla="*/ 4023360 w 5207000"/>
              <a:gd name="connsiteY25" fmla="*/ 614680 h 1498600"/>
              <a:gd name="connsiteX26" fmla="*/ 3972560 w 5207000"/>
              <a:gd name="connsiteY26" fmla="*/ 629920 h 1498600"/>
              <a:gd name="connsiteX27" fmla="*/ 3926840 w 5207000"/>
              <a:gd name="connsiteY27" fmla="*/ 660400 h 1498600"/>
              <a:gd name="connsiteX28" fmla="*/ 3896360 w 5207000"/>
              <a:gd name="connsiteY28" fmla="*/ 675640 h 1498600"/>
              <a:gd name="connsiteX29" fmla="*/ 3850640 w 5207000"/>
              <a:gd name="connsiteY29" fmla="*/ 701040 h 1498600"/>
              <a:gd name="connsiteX30" fmla="*/ 3769360 w 5207000"/>
              <a:gd name="connsiteY30" fmla="*/ 736600 h 1498600"/>
              <a:gd name="connsiteX31" fmla="*/ 3693160 w 5207000"/>
              <a:gd name="connsiteY31" fmla="*/ 777240 h 1498600"/>
              <a:gd name="connsiteX32" fmla="*/ 3662680 w 5207000"/>
              <a:gd name="connsiteY32" fmla="*/ 812800 h 1498600"/>
              <a:gd name="connsiteX33" fmla="*/ 3622040 w 5207000"/>
              <a:gd name="connsiteY33" fmla="*/ 848360 h 1498600"/>
              <a:gd name="connsiteX34" fmla="*/ 3601720 w 5207000"/>
              <a:gd name="connsiteY34" fmla="*/ 883920 h 1498600"/>
              <a:gd name="connsiteX35" fmla="*/ 3525520 w 5207000"/>
              <a:gd name="connsiteY35" fmla="*/ 949960 h 1498600"/>
              <a:gd name="connsiteX36" fmla="*/ 3495040 w 5207000"/>
              <a:gd name="connsiteY36" fmla="*/ 970280 h 1498600"/>
              <a:gd name="connsiteX37" fmla="*/ 3464560 w 5207000"/>
              <a:gd name="connsiteY37" fmla="*/ 985520 h 1498600"/>
              <a:gd name="connsiteX38" fmla="*/ 3423920 w 5207000"/>
              <a:gd name="connsiteY38" fmla="*/ 1016000 h 1498600"/>
              <a:gd name="connsiteX39" fmla="*/ 3378200 w 5207000"/>
              <a:gd name="connsiteY39" fmla="*/ 1046480 h 1498600"/>
              <a:gd name="connsiteX40" fmla="*/ 3362960 w 5207000"/>
              <a:gd name="connsiteY40" fmla="*/ 1056640 h 1498600"/>
              <a:gd name="connsiteX41" fmla="*/ 3296920 w 5207000"/>
              <a:gd name="connsiteY41" fmla="*/ 1112520 h 1498600"/>
              <a:gd name="connsiteX42" fmla="*/ 3256280 w 5207000"/>
              <a:gd name="connsiteY42" fmla="*/ 1132840 h 1498600"/>
              <a:gd name="connsiteX43" fmla="*/ 3235960 w 5207000"/>
              <a:gd name="connsiteY43" fmla="*/ 1148080 h 1498600"/>
              <a:gd name="connsiteX44" fmla="*/ 3190240 w 5207000"/>
              <a:gd name="connsiteY44" fmla="*/ 1168400 h 1498600"/>
              <a:gd name="connsiteX45" fmla="*/ 3134360 w 5207000"/>
              <a:gd name="connsiteY45" fmla="*/ 1193800 h 1498600"/>
              <a:gd name="connsiteX46" fmla="*/ 3098800 w 5207000"/>
              <a:gd name="connsiteY46" fmla="*/ 1209040 h 1498600"/>
              <a:gd name="connsiteX47" fmla="*/ 3063240 w 5207000"/>
              <a:gd name="connsiteY47" fmla="*/ 1234440 h 1498600"/>
              <a:gd name="connsiteX48" fmla="*/ 3037840 w 5207000"/>
              <a:gd name="connsiteY48" fmla="*/ 1249680 h 1498600"/>
              <a:gd name="connsiteX49" fmla="*/ 3022600 w 5207000"/>
              <a:gd name="connsiteY49" fmla="*/ 1259840 h 1498600"/>
              <a:gd name="connsiteX50" fmla="*/ 3002280 w 5207000"/>
              <a:gd name="connsiteY50" fmla="*/ 1264920 h 1498600"/>
              <a:gd name="connsiteX51" fmla="*/ 2981960 w 5207000"/>
              <a:gd name="connsiteY51" fmla="*/ 1336040 h 1498600"/>
              <a:gd name="connsiteX52" fmla="*/ 2971800 w 5207000"/>
              <a:gd name="connsiteY52" fmla="*/ 1361440 h 1498600"/>
              <a:gd name="connsiteX53" fmla="*/ 2905760 w 5207000"/>
              <a:gd name="connsiteY53" fmla="*/ 1422400 h 1498600"/>
              <a:gd name="connsiteX54" fmla="*/ 2839720 w 5207000"/>
              <a:gd name="connsiteY54" fmla="*/ 1457960 h 1498600"/>
              <a:gd name="connsiteX55" fmla="*/ 2819400 w 5207000"/>
              <a:gd name="connsiteY55" fmla="*/ 1473200 h 1498600"/>
              <a:gd name="connsiteX56" fmla="*/ 2788920 w 5207000"/>
              <a:gd name="connsiteY56" fmla="*/ 1478280 h 1498600"/>
              <a:gd name="connsiteX57" fmla="*/ 2758440 w 5207000"/>
              <a:gd name="connsiteY57" fmla="*/ 1488440 h 1498600"/>
              <a:gd name="connsiteX58" fmla="*/ 2697480 w 5207000"/>
              <a:gd name="connsiteY58" fmla="*/ 1498600 h 1498600"/>
              <a:gd name="connsiteX59" fmla="*/ 2443480 w 5207000"/>
              <a:gd name="connsiteY59" fmla="*/ 1493520 h 1498600"/>
              <a:gd name="connsiteX60" fmla="*/ 2418080 w 5207000"/>
              <a:gd name="connsiteY60" fmla="*/ 1488440 h 1498600"/>
              <a:gd name="connsiteX61" fmla="*/ 2387600 w 5207000"/>
              <a:gd name="connsiteY61" fmla="*/ 1483360 h 1498600"/>
              <a:gd name="connsiteX62" fmla="*/ 2367280 w 5207000"/>
              <a:gd name="connsiteY62" fmla="*/ 1473200 h 1498600"/>
              <a:gd name="connsiteX63" fmla="*/ 2321560 w 5207000"/>
              <a:gd name="connsiteY63" fmla="*/ 1463040 h 1498600"/>
              <a:gd name="connsiteX64" fmla="*/ 2301240 w 5207000"/>
              <a:gd name="connsiteY64" fmla="*/ 1452880 h 1498600"/>
              <a:gd name="connsiteX65" fmla="*/ 2179320 w 5207000"/>
              <a:gd name="connsiteY65" fmla="*/ 1432560 h 1498600"/>
              <a:gd name="connsiteX66" fmla="*/ 1889760 w 5207000"/>
              <a:gd name="connsiteY66" fmla="*/ 1397000 h 1498600"/>
              <a:gd name="connsiteX67" fmla="*/ 1595120 w 5207000"/>
              <a:gd name="connsiteY67" fmla="*/ 1351280 h 1498600"/>
              <a:gd name="connsiteX68" fmla="*/ 1463040 w 5207000"/>
              <a:gd name="connsiteY68" fmla="*/ 1320800 h 1498600"/>
              <a:gd name="connsiteX69" fmla="*/ 1315720 w 5207000"/>
              <a:gd name="connsiteY69" fmla="*/ 1259840 h 1498600"/>
              <a:gd name="connsiteX70" fmla="*/ 1280160 w 5207000"/>
              <a:gd name="connsiteY70" fmla="*/ 1249680 h 1498600"/>
              <a:gd name="connsiteX71" fmla="*/ 1249680 w 5207000"/>
              <a:gd name="connsiteY71" fmla="*/ 1239520 h 1498600"/>
              <a:gd name="connsiteX72" fmla="*/ 1102360 w 5207000"/>
              <a:gd name="connsiteY72" fmla="*/ 1229360 h 1498600"/>
              <a:gd name="connsiteX73" fmla="*/ 1051560 w 5207000"/>
              <a:gd name="connsiteY73" fmla="*/ 1224280 h 1498600"/>
              <a:gd name="connsiteX74" fmla="*/ 1005840 w 5207000"/>
              <a:gd name="connsiteY74" fmla="*/ 1214120 h 1498600"/>
              <a:gd name="connsiteX75" fmla="*/ 960120 w 5207000"/>
              <a:gd name="connsiteY75" fmla="*/ 1209040 h 1498600"/>
              <a:gd name="connsiteX76" fmla="*/ 889000 w 5207000"/>
              <a:gd name="connsiteY76" fmla="*/ 1188720 h 1498600"/>
              <a:gd name="connsiteX77" fmla="*/ 853440 w 5207000"/>
              <a:gd name="connsiteY77" fmla="*/ 1173480 h 1498600"/>
              <a:gd name="connsiteX78" fmla="*/ 792480 w 5207000"/>
              <a:gd name="connsiteY78" fmla="*/ 1148080 h 1498600"/>
              <a:gd name="connsiteX79" fmla="*/ 772160 w 5207000"/>
              <a:gd name="connsiteY79" fmla="*/ 1132840 h 1498600"/>
              <a:gd name="connsiteX80" fmla="*/ 751840 w 5207000"/>
              <a:gd name="connsiteY80" fmla="*/ 1122680 h 1498600"/>
              <a:gd name="connsiteX81" fmla="*/ 731520 w 5207000"/>
              <a:gd name="connsiteY81" fmla="*/ 1107440 h 1498600"/>
              <a:gd name="connsiteX82" fmla="*/ 706120 w 5207000"/>
              <a:gd name="connsiteY82" fmla="*/ 1092200 h 1498600"/>
              <a:gd name="connsiteX83" fmla="*/ 670560 w 5207000"/>
              <a:gd name="connsiteY83" fmla="*/ 1061720 h 1498600"/>
              <a:gd name="connsiteX84" fmla="*/ 655320 w 5207000"/>
              <a:gd name="connsiteY84" fmla="*/ 1036320 h 1498600"/>
              <a:gd name="connsiteX85" fmla="*/ 589280 w 5207000"/>
              <a:gd name="connsiteY85" fmla="*/ 1005840 h 1498600"/>
              <a:gd name="connsiteX86" fmla="*/ 462280 w 5207000"/>
              <a:gd name="connsiteY86" fmla="*/ 934720 h 1498600"/>
              <a:gd name="connsiteX87" fmla="*/ 375920 w 5207000"/>
              <a:gd name="connsiteY87" fmla="*/ 858520 h 1498600"/>
              <a:gd name="connsiteX88" fmla="*/ 360680 w 5207000"/>
              <a:gd name="connsiteY88" fmla="*/ 843280 h 1498600"/>
              <a:gd name="connsiteX89" fmla="*/ 350520 w 5207000"/>
              <a:gd name="connsiteY89" fmla="*/ 828040 h 1498600"/>
              <a:gd name="connsiteX90" fmla="*/ 335280 w 5207000"/>
              <a:gd name="connsiteY90" fmla="*/ 802640 h 1498600"/>
              <a:gd name="connsiteX91" fmla="*/ 320040 w 5207000"/>
              <a:gd name="connsiteY91" fmla="*/ 782320 h 1498600"/>
              <a:gd name="connsiteX92" fmla="*/ 299720 w 5207000"/>
              <a:gd name="connsiteY92" fmla="*/ 751840 h 1498600"/>
              <a:gd name="connsiteX93" fmla="*/ 238760 w 5207000"/>
              <a:gd name="connsiteY93" fmla="*/ 716280 h 1498600"/>
              <a:gd name="connsiteX94" fmla="*/ 218440 w 5207000"/>
              <a:gd name="connsiteY94" fmla="*/ 706120 h 1498600"/>
              <a:gd name="connsiteX95" fmla="*/ 193040 w 5207000"/>
              <a:gd name="connsiteY95" fmla="*/ 695960 h 1498600"/>
              <a:gd name="connsiteX96" fmla="*/ 177800 w 5207000"/>
              <a:gd name="connsiteY96" fmla="*/ 680720 h 1498600"/>
              <a:gd name="connsiteX97" fmla="*/ 167640 w 5207000"/>
              <a:gd name="connsiteY97" fmla="*/ 665480 h 1498600"/>
              <a:gd name="connsiteX98" fmla="*/ 152400 w 5207000"/>
              <a:gd name="connsiteY98" fmla="*/ 655320 h 1498600"/>
              <a:gd name="connsiteX99" fmla="*/ 137160 w 5207000"/>
              <a:gd name="connsiteY99" fmla="*/ 640080 h 1498600"/>
              <a:gd name="connsiteX100" fmla="*/ 96520 w 5207000"/>
              <a:gd name="connsiteY100" fmla="*/ 629920 h 1498600"/>
              <a:gd name="connsiteX101" fmla="*/ 76200 w 5207000"/>
              <a:gd name="connsiteY101" fmla="*/ 614680 h 1498600"/>
              <a:gd name="connsiteX102" fmla="*/ 30480 w 5207000"/>
              <a:gd name="connsiteY102" fmla="*/ 579120 h 1498600"/>
              <a:gd name="connsiteX103" fmla="*/ 0 w 5207000"/>
              <a:gd name="connsiteY103" fmla="*/ 538480 h 149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5207000" h="1498600">
                <a:moveTo>
                  <a:pt x="5207000" y="0"/>
                </a:moveTo>
                <a:cubicBezTo>
                  <a:pt x="5176520" y="3387"/>
                  <a:pt x="5145810" y="5118"/>
                  <a:pt x="5115560" y="10160"/>
                </a:cubicBezTo>
                <a:cubicBezTo>
                  <a:pt x="5091364" y="14193"/>
                  <a:pt x="5082307" y="24015"/>
                  <a:pt x="5059680" y="30480"/>
                </a:cubicBezTo>
                <a:cubicBezTo>
                  <a:pt x="5044669" y="34769"/>
                  <a:pt x="5029200" y="37253"/>
                  <a:pt x="5013960" y="40640"/>
                </a:cubicBezTo>
                <a:cubicBezTo>
                  <a:pt x="5005493" y="45720"/>
                  <a:pt x="4997391" y="51464"/>
                  <a:pt x="4988560" y="55880"/>
                </a:cubicBezTo>
                <a:cubicBezTo>
                  <a:pt x="4935809" y="82255"/>
                  <a:pt x="5034822" y="21011"/>
                  <a:pt x="4942840" y="76200"/>
                </a:cubicBezTo>
                <a:cubicBezTo>
                  <a:pt x="4935580" y="80556"/>
                  <a:pt x="4929565" y="86744"/>
                  <a:pt x="4922520" y="91440"/>
                </a:cubicBezTo>
                <a:cubicBezTo>
                  <a:pt x="4914305" y="96917"/>
                  <a:pt x="4905335" y="101203"/>
                  <a:pt x="4897120" y="106680"/>
                </a:cubicBezTo>
                <a:cubicBezTo>
                  <a:pt x="4890075" y="111376"/>
                  <a:pt x="4883845" y="117224"/>
                  <a:pt x="4876800" y="121920"/>
                </a:cubicBezTo>
                <a:cubicBezTo>
                  <a:pt x="4868585" y="127397"/>
                  <a:pt x="4859489" y="131498"/>
                  <a:pt x="4851400" y="137160"/>
                </a:cubicBezTo>
                <a:cubicBezTo>
                  <a:pt x="4842517" y="143378"/>
                  <a:pt x="4834059" y="150227"/>
                  <a:pt x="4826000" y="157480"/>
                </a:cubicBezTo>
                <a:cubicBezTo>
                  <a:pt x="4817100" y="165490"/>
                  <a:pt x="4810284" y="175837"/>
                  <a:pt x="4800600" y="182880"/>
                </a:cubicBezTo>
                <a:cubicBezTo>
                  <a:pt x="4791413" y="189561"/>
                  <a:pt x="4779932" y="192396"/>
                  <a:pt x="4770120" y="198120"/>
                </a:cubicBezTo>
                <a:cubicBezTo>
                  <a:pt x="4759573" y="204273"/>
                  <a:pt x="4750562" y="212979"/>
                  <a:pt x="4739640" y="218440"/>
                </a:cubicBezTo>
                <a:cubicBezTo>
                  <a:pt x="4694823" y="240848"/>
                  <a:pt x="4681124" y="239341"/>
                  <a:pt x="4632960" y="254000"/>
                </a:cubicBezTo>
                <a:cubicBezTo>
                  <a:pt x="4612469" y="260236"/>
                  <a:pt x="4592099" y="266915"/>
                  <a:pt x="4572000" y="274320"/>
                </a:cubicBezTo>
                <a:cubicBezTo>
                  <a:pt x="4527738" y="290627"/>
                  <a:pt x="4483025" y="305962"/>
                  <a:pt x="4439920" y="325120"/>
                </a:cubicBezTo>
                <a:cubicBezTo>
                  <a:pt x="4424680" y="331893"/>
                  <a:pt x="4408884" y="337533"/>
                  <a:pt x="4394200" y="345440"/>
                </a:cubicBezTo>
                <a:cubicBezTo>
                  <a:pt x="4344223" y="372350"/>
                  <a:pt x="4397959" y="352654"/>
                  <a:pt x="4358640" y="365760"/>
                </a:cubicBezTo>
                <a:cubicBezTo>
                  <a:pt x="4338049" y="396647"/>
                  <a:pt x="4361091" y="365421"/>
                  <a:pt x="4323080" y="401320"/>
                </a:cubicBezTo>
                <a:cubicBezTo>
                  <a:pt x="4300447" y="422696"/>
                  <a:pt x="4282145" y="448950"/>
                  <a:pt x="4257040" y="467360"/>
                </a:cubicBezTo>
                <a:cubicBezTo>
                  <a:pt x="4231640" y="485987"/>
                  <a:pt x="4206644" y="505177"/>
                  <a:pt x="4180840" y="523240"/>
                </a:cubicBezTo>
                <a:cubicBezTo>
                  <a:pt x="4080268" y="593640"/>
                  <a:pt x="4239546" y="477329"/>
                  <a:pt x="4124960" y="553720"/>
                </a:cubicBezTo>
                <a:cubicBezTo>
                  <a:pt x="4113956" y="561056"/>
                  <a:pt x="4104919" y="571000"/>
                  <a:pt x="4094480" y="579120"/>
                </a:cubicBezTo>
                <a:cubicBezTo>
                  <a:pt x="4080993" y="589610"/>
                  <a:pt x="4063855" y="597659"/>
                  <a:pt x="4048760" y="604520"/>
                </a:cubicBezTo>
                <a:cubicBezTo>
                  <a:pt x="4040458" y="608293"/>
                  <a:pt x="4032094" y="612060"/>
                  <a:pt x="4023360" y="614680"/>
                </a:cubicBezTo>
                <a:cubicBezTo>
                  <a:pt x="3996350" y="622783"/>
                  <a:pt x="3998234" y="615249"/>
                  <a:pt x="3972560" y="629920"/>
                </a:cubicBezTo>
                <a:cubicBezTo>
                  <a:pt x="3956657" y="639007"/>
                  <a:pt x="3942546" y="650976"/>
                  <a:pt x="3926840" y="660400"/>
                </a:cubicBezTo>
                <a:cubicBezTo>
                  <a:pt x="3917100" y="666244"/>
                  <a:pt x="3906383" y="670294"/>
                  <a:pt x="3896360" y="675640"/>
                </a:cubicBezTo>
                <a:cubicBezTo>
                  <a:pt x="3880977" y="683844"/>
                  <a:pt x="3866357" y="693496"/>
                  <a:pt x="3850640" y="701040"/>
                </a:cubicBezTo>
                <a:cubicBezTo>
                  <a:pt x="3823979" y="713837"/>
                  <a:pt x="3795036" y="721928"/>
                  <a:pt x="3769360" y="736600"/>
                </a:cubicBezTo>
                <a:cubicBezTo>
                  <a:pt x="3720650" y="764434"/>
                  <a:pt x="3746011" y="750815"/>
                  <a:pt x="3693160" y="777240"/>
                </a:cubicBezTo>
                <a:cubicBezTo>
                  <a:pt x="3683000" y="789093"/>
                  <a:pt x="3673719" y="801761"/>
                  <a:pt x="3662680" y="812800"/>
                </a:cubicBezTo>
                <a:cubicBezTo>
                  <a:pt x="3651771" y="823709"/>
                  <a:pt x="3631629" y="834662"/>
                  <a:pt x="3622040" y="848360"/>
                </a:cubicBezTo>
                <a:cubicBezTo>
                  <a:pt x="3614211" y="859544"/>
                  <a:pt x="3609750" y="872879"/>
                  <a:pt x="3601720" y="883920"/>
                </a:cubicBezTo>
                <a:cubicBezTo>
                  <a:pt x="3589538" y="900670"/>
                  <a:pt x="3525611" y="949899"/>
                  <a:pt x="3525520" y="949960"/>
                </a:cubicBezTo>
                <a:cubicBezTo>
                  <a:pt x="3515360" y="956733"/>
                  <a:pt x="3505587" y="964127"/>
                  <a:pt x="3495040" y="970280"/>
                </a:cubicBezTo>
                <a:cubicBezTo>
                  <a:pt x="3485228" y="976004"/>
                  <a:pt x="3474115" y="979377"/>
                  <a:pt x="3464560" y="985520"/>
                </a:cubicBezTo>
                <a:cubicBezTo>
                  <a:pt x="3450316" y="994677"/>
                  <a:pt x="3438009" y="1006607"/>
                  <a:pt x="3423920" y="1016000"/>
                </a:cubicBezTo>
                <a:lnTo>
                  <a:pt x="3378200" y="1046480"/>
                </a:lnTo>
                <a:cubicBezTo>
                  <a:pt x="3373120" y="1049867"/>
                  <a:pt x="3367277" y="1052323"/>
                  <a:pt x="3362960" y="1056640"/>
                </a:cubicBezTo>
                <a:cubicBezTo>
                  <a:pt x="3343674" y="1075926"/>
                  <a:pt x="3320601" y="1100680"/>
                  <a:pt x="3296920" y="1112520"/>
                </a:cubicBezTo>
                <a:cubicBezTo>
                  <a:pt x="3283373" y="1119293"/>
                  <a:pt x="3268397" y="1123753"/>
                  <a:pt x="3256280" y="1132840"/>
                </a:cubicBezTo>
                <a:cubicBezTo>
                  <a:pt x="3249507" y="1137920"/>
                  <a:pt x="3243140" y="1143593"/>
                  <a:pt x="3235960" y="1148080"/>
                </a:cubicBezTo>
                <a:cubicBezTo>
                  <a:pt x="3214414" y="1161546"/>
                  <a:pt x="3214326" y="1156357"/>
                  <a:pt x="3190240" y="1168400"/>
                </a:cubicBezTo>
                <a:cubicBezTo>
                  <a:pt x="3109357" y="1208842"/>
                  <a:pt x="3224426" y="1159159"/>
                  <a:pt x="3134360" y="1193800"/>
                </a:cubicBezTo>
                <a:cubicBezTo>
                  <a:pt x="3122324" y="1198429"/>
                  <a:pt x="3109997" y="1202642"/>
                  <a:pt x="3098800" y="1209040"/>
                </a:cubicBezTo>
                <a:cubicBezTo>
                  <a:pt x="3086153" y="1216267"/>
                  <a:pt x="3075360" y="1226360"/>
                  <a:pt x="3063240" y="1234440"/>
                </a:cubicBezTo>
                <a:cubicBezTo>
                  <a:pt x="3055025" y="1239917"/>
                  <a:pt x="3046213" y="1244447"/>
                  <a:pt x="3037840" y="1249680"/>
                </a:cubicBezTo>
                <a:cubicBezTo>
                  <a:pt x="3032663" y="1252916"/>
                  <a:pt x="3028212" y="1257435"/>
                  <a:pt x="3022600" y="1259840"/>
                </a:cubicBezTo>
                <a:cubicBezTo>
                  <a:pt x="3016183" y="1262590"/>
                  <a:pt x="3009053" y="1263227"/>
                  <a:pt x="3002280" y="1264920"/>
                </a:cubicBezTo>
                <a:cubicBezTo>
                  <a:pt x="2981875" y="1377147"/>
                  <a:pt x="3005573" y="1288813"/>
                  <a:pt x="2981960" y="1336040"/>
                </a:cubicBezTo>
                <a:cubicBezTo>
                  <a:pt x="2977882" y="1344196"/>
                  <a:pt x="2977271" y="1354145"/>
                  <a:pt x="2971800" y="1361440"/>
                </a:cubicBezTo>
                <a:cubicBezTo>
                  <a:pt x="2962333" y="1374063"/>
                  <a:pt x="2921154" y="1411743"/>
                  <a:pt x="2905760" y="1422400"/>
                </a:cubicBezTo>
                <a:cubicBezTo>
                  <a:pt x="2864236" y="1451148"/>
                  <a:pt x="2879167" y="1434292"/>
                  <a:pt x="2839720" y="1457960"/>
                </a:cubicBezTo>
                <a:cubicBezTo>
                  <a:pt x="2832460" y="1462316"/>
                  <a:pt x="2827261" y="1470056"/>
                  <a:pt x="2819400" y="1473200"/>
                </a:cubicBezTo>
                <a:cubicBezTo>
                  <a:pt x="2809837" y="1477025"/>
                  <a:pt x="2798913" y="1475782"/>
                  <a:pt x="2788920" y="1478280"/>
                </a:cubicBezTo>
                <a:cubicBezTo>
                  <a:pt x="2778530" y="1480877"/>
                  <a:pt x="2768895" y="1486117"/>
                  <a:pt x="2758440" y="1488440"/>
                </a:cubicBezTo>
                <a:cubicBezTo>
                  <a:pt x="2738330" y="1492909"/>
                  <a:pt x="2697480" y="1498600"/>
                  <a:pt x="2697480" y="1498600"/>
                </a:cubicBezTo>
                <a:lnTo>
                  <a:pt x="2443480" y="1493520"/>
                </a:lnTo>
                <a:cubicBezTo>
                  <a:pt x="2434851" y="1493206"/>
                  <a:pt x="2426575" y="1489985"/>
                  <a:pt x="2418080" y="1488440"/>
                </a:cubicBezTo>
                <a:cubicBezTo>
                  <a:pt x="2407946" y="1486597"/>
                  <a:pt x="2397760" y="1485053"/>
                  <a:pt x="2387600" y="1483360"/>
                </a:cubicBezTo>
                <a:cubicBezTo>
                  <a:pt x="2380827" y="1479973"/>
                  <a:pt x="2374464" y="1475595"/>
                  <a:pt x="2367280" y="1473200"/>
                </a:cubicBezTo>
                <a:cubicBezTo>
                  <a:pt x="2338312" y="1463544"/>
                  <a:pt x="2347605" y="1472807"/>
                  <a:pt x="2321560" y="1463040"/>
                </a:cubicBezTo>
                <a:cubicBezTo>
                  <a:pt x="2314469" y="1460381"/>
                  <a:pt x="2308424" y="1455275"/>
                  <a:pt x="2301240" y="1452880"/>
                </a:cubicBezTo>
                <a:cubicBezTo>
                  <a:pt x="2262159" y="1439853"/>
                  <a:pt x="2219875" y="1437066"/>
                  <a:pt x="2179320" y="1432560"/>
                </a:cubicBezTo>
                <a:cubicBezTo>
                  <a:pt x="2098973" y="1352213"/>
                  <a:pt x="2174720" y="1421326"/>
                  <a:pt x="1889760" y="1397000"/>
                </a:cubicBezTo>
                <a:cubicBezTo>
                  <a:pt x="1749050" y="1384988"/>
                  <a:pt x="1736653" y="1381608"/>
                  <a:pt x="1595120" y="1351280"/>
                </a:cubicBezTo>
                <a:cubicBezTo>
                  <a:pt x="1550939" y="1341813"/>
                  <a:pt x="1505983" y="1334854"/>
                  <a:pt x="1463040" y="1320800"/>
                </a:cubicBezTo>
                <a:cubicBezTo>
                  <a:pt x="1412531" y="1304270"/>
                  <a:pt x="1366820" y="1274440"/>
                  <a:pt x="1315720" y="1259840"/>
                </a:cubicBezTo>
                <a:cubicBezTo>
                  <a:pt x="1303867" y="1256453"/>
                  <a:pt x="1291943" y="1253305"/>
                  <a:pt x="1280160" y="1249680"/>
                </a:cubicBezTo>
                <a:cubicBezTo>
                  <a:pt x="1269924" y="1246530"/>
                  <a:pt x="1260320" y="1240736"/>
                  <a:pt x="1249680" y="1239520"/>
                </a:cubicBezTo>
                <a:cubicBezTo>
                  <a:pt x="1200775" y="1233931"/>
                  <a:pt x="1151438" y="1233135"/>
                  <a:pt x="1102360" y="1229360"/>
                </a:cubicBezTo>
                <a:cubicBezTo>
                  <a:pt x="1085392" y="1228055"/>
                  <a:pt x="1068493" y="1225973"/>
                  <a:pt x="1051560" y="1224280"/>
                </a:cubicBezTo>
                <a:cubicBezTo>
                  <a:pt x="1036320" y="1220893"/>
                  <a:pt x="1021239" y="1216687"/>
                  <a:pt x="1005840" y="1214120"/>
                </a:cubicBezTo>
                <a:cubicBezTo>
                  <a:pt x="990715" y="1211599"/>
                  <a:pt x="975220" y="1211705"/>
                  <a:pt x="960120" y="1209040"/>
                </a:cubicBezTo>
                <a:cubicBezTo>
                  <a:pt x="941164" y="1205695"/>
                  <a:pt x="908128" y="1196077"/>
                  <a:pt x="889000" y="1188720"/>
                </a:cubicBezTo>
                <a:cubicBezTo>
                  <a:pt x="876964" y="1184091"/>
                  <a:pt x="865560" y="1177887"/>
                  <a:pt x="853440" y="1173480"/>
                </a:cubicBezTo>
                <a:cubicBezTo>
                  <a:pt x="822113" y="1162088"/>
                  <a:pt x="831367" y="1177245"/>
                  <a:pt x="792480" y="1148080"/>
                </a:cubicBezTo>
                <a:cubicBezTo>
                  <a:pt x="785707" y="1143000"/>
                  <a:pt x="779340" y="1137327"/>
                  <a:pt x="772160" y="1132840"/>
                </a:cubicBezTo>
                <a:cubicBezTo>
                  <a:pt x="765738" y="1128826"/>
                  <a:pt x="758262" y="1126694"/>
                  <a:pt x="751840" y="1122680"/>
                </a:cubicBezTo>
                <a:cubicBezTo>
                  <a:pt x="744660" y="1118193"/>
                  <a:pt x="738565" y="1112136"/>
                  <a:pt x="731520" y="1107440"/>
                </a:cubicBezTo>
                <a:cubicBezTo>
                  <a:pt x="723305" y="1101963"/>
                  <a:pt x="714335" y="1097677"/>
                  <a:pt x="706120" y="1092200"/>
                </a:cubicBezTo>
                <a:cubicBezTo>
                  <a:pt x="695819" y="1085333"/>
                  <a:pt x="678409" y="1072185"/>
                  <a:pt x="670560" y="1061720"/>
                </a:cubicBezTo>
                <a:cubicBezTo>
                  <a:pt x="664636" y="1053821"/>
                  <a:pt x="660400" y="1044787"/>
                  <a:pt x="655320" y="1036320"/>
                </a:cubicBezTo>
                <a:cubicBezTo>
                  <a:pt x="644742" y="983430"/>
                  <a:pt x="662385" y="1029338"/>
                  <a:pt x="589280" y="1005840"/>
                </a:cubicBezTo>
                <a:cubicBezTo>
                  <a:pt x="548944" y="992875"/>
                  <a:pt x="498540" y="960315"/>
                  <a:pt x="462280" y="934720"/>
                </a:cubicBezTo>
                <a:cubicBezTo>
                  <a:pt x="413080" y="899991"/>
                  <a:pt x="422563" y="905163"/>
                  <a:pt x="375920" y="858520"/>
                </a:cubicBezTo>
                <a:cubicBezTo>
                  <a:pt x="370840" y="853440"/>
                  <a:pt x="364665" y="849258"/>
                  <a:pt x="360680" y="843280"/>
                </a:cubicBezTo>
                <a:cubicBezTo>
                  <a:pt x="357293" y="838200"/>
                  <a:pt x="353756" y="833217"/>
                  <a:pt x="350520" y="828040"/>
                </a:cubicBezTo>
                <a:cubicBezTo>
                  <a:pt x="345287" y="819667"/>
                  <a:pt x="340757" y="810855"/>
                  <a:pt x="335280" y="802640"/>
                </a:cubicBezTo>
                <a:cubicBezTo>
                  <a:pt x="330584" y="795595"/>
                  <a:pt x="324895" y="789256"/>
                  <a:pt x="320040" y="782320"/>
                </a:cubicBezTo>
                <a:cubicBezTo>
                  <a:pt x="313038" y="772317"/>
                  <a:pt x="308354" y="760474"/>
                  <a:pt x="299720" y="751840"/>
                </a:cubicBezTo>
                <a:cubicBezTo>
                  <a:pt x="254159" y="706279"/>
                  <a:pt x="275234" y="729958"/>
                  <a:pt x="238760" y="716280"/>
                </a:cubicBezTo>
                <a:cubicBezTo>
                  <a:pt x="231669" y="713621"/>
                  <a:pt x="225360" y="709196"/>
                  <a:pt x="218440" y="706120"/>
                </a:cubicBezTo>
                <a:cubicBezTo>
                  <a:pt x="210107" y="702416"/>
                  <a:pt x="201507" y="699347"/>
                  <a:pt x="193040" y="695960"/>
                </a:cubicBezTo>
                <a:cubicBezTo>
                  <a:pt x="187960" y="690880"/>
                  <a:pt x="182399" y="686239"/>
                  <a:pt x="177800" y="680720"/>
                </a:cubicBezTo>
                <a:cubicBezTo>
                  <a:pt x="173891" y="676030"/>
                  <a:pt x="171957" y="669797"/>
                  <a:pt x="167640" y="665480"/>
                </a:cubicBezTo>
                <a:cubicBezTo>
                  <a:pt x="163323" y="661163"/>
                  <a:pt x="157090" y="659229"/>
                  <a:pt x="152400" y="655320"/>
                </a:cubicBezTo>
                <a:cubicBezTo>
                  <a:pt x="146881" y="650721"/>
                  <a:pt x="143138" y="644065"/>
                  <a:pt x="137160" y="640080"/>
                </a:cubicBezTo>
                <a:cubicBezTo>
                  <a:pt x="130465" y="635617"/>
                  <a:pt x="100184" y="630653"/>
                  <a:pt x="96520" y="629920"/>
                </a:cubicBezTo>
                <a:cubicBezTo>
                  <a:pt x="89747" y="624840"/>
                  <a:pt x="83136" y="619535"/>
                  <a:pt x="76200" y="614680"/>
                </a:cubicBezTo>
                <a:cubicBezTo>
                  <a:pt x="57462" y="601563"/>
                  <a:pt x="43929" y="596412"/>
                  <a:pt x="30480" y="579120"/>
                </a:cubicBezTo>
                <a:cubicBezTo>
                  <a:pt x="-9729" y="527422"/>
                  <a:pt x="25553" y="564033"/>
                  <a:pt x="0" y="538480"/>
                </a:cubicBezTo>
              </a:path>
            </a:pathLst>
          </a:cu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5323840" y="1965960"/>
            <a:ext cx="467360" cy="833120"/>
          </a:xfrm>
          <a:custGeom>
            <a:avLst/>
            <a:gdLst>
              <a:gd name="connsiteX0" fmla="*/ 30480 w 467360"/>
              <a:gd name="connsiteY0" fmla="*/ 60960 h 833120"/>
              <a:gd name="connsiteX1" fmla="*/ 25400 w 467360"/>
              <a:gd name="connsiteY1" fmla="*/ 162560 h 833120"/>
              <a:gd name="connsiteX2" fmla="*/ 10160 w 467360"/>
              <a:gd name="connsiteY2" fmla="*/ 355600 h 833120"/>
              <a:gd name="connsiteX3" fmla="*/ 5080 w 467360"/>
              <a:gd name="connsiteY3" fmla="*/ 391160 h 833120"/>
              <a:gd name="connsiteX4" fmla="*/ 0 w 467360"/>
              <a:gd name="connsiteY4" fmla="*/ 411480 h 833120"/>
              <a:gd name="connsiteX5" fmla="*/ 5080 w 467360"/>
              <a:gd name="connsiteY5" fmla="*/ 589280 h 833120"/>
              <a:gd name="connsiteX6" fmla="*/ 15240 w 467360"/>
              <a:gd name="connsiteY6" fmla="*/ 635000 h 833120"/>
              <a:gd name="connsiteX7" fmla="*/ 35560 w 467360"/>
              <a:gd name="connsiteY7" fmla="*/ 675640 h 833120"/>
              <a:gd name="connsiteX8" fmla="*/ 50800 w 467360"/>
              <a:gd name="connsiteY8" fmla="*/ 721360 h 833120"/>
              <a:gd name="connsiteX9" fmla="*/ 55880 w 467360"/>
              <a:gd name="connsiteY9" fmla="*/ 736600 h 833120"/>
              <a:gd name="connsiteX10" fmla="*/ 76200 w 467360"/>
              <a:gd name="connsiteY10" fmla="*/ 767080 h 833120"/>
              <a:gd name="connsiteX11" fmla="*/ 86360 w 467360"/>
              <a:gd name="connsiteY11" fmla="*/ 782320 h 833120"/>
              <a:gd name="connsiteX12" fmla="*/ 106680 w 467360"/>
              <a:gd name="connsiteY12" fmla="*/ 787400 h 833120"/>
              <a:gd name="connsiteX13" fmla="*/ 121920 w 467360"/>
              <a:gd name="connsiteY13" fmla="*/ 797560 h 833120"/>
              <a:gd name="connsiteX14" fmla="*/ 182880 w 467360"/>
              <a:gd name="connsiteY14" fmla="*/ 812800 h 833120"/>
              <a:gd name="connsiteX15" fmla="*/ 208280 w 467360"/>
              <a:gd name="connsiteY15" fmla="*/ 822960 h 833120"/>
              <a:gd name="connsiteX16" fmla="*/ 269240 w 467360"/>
              <a:gd name="connsiteY16" fmla="*/ 833120 h 833120"/>
              <a:gd name="connsiteX17" fmla="*/ 391160 w 467360"/>
              <a:gd name="connsiteY17" fmla="*/ 822960 h 833120"/>
              <a:gd name="connsiteX18" fmla="*/ 426720 w 467360"/>
              <a:gd name="connsiteY18" fmla="*/ 787400 h 833120"/>
              <a:gd name="connsiteX19" fmla="*/ 436880 w 467360"/>
              <a:gd name="connsiteY19" fmla="*/ 767080 h 833120"/>
              <a:gd name="connsiteX20" fmla="*/ 441960 w 467360"/>
              <a:gd name="connsiteY20" fmla="*/ 751840 h 833120"/>
              <a:gd name="connsiteX21" fmla="*/ 452120 w 467360"/>
              <a:gd name="connsiteY21" fmla="*/ 711200 h 833120"/>
              <a:gd name="connsiteX22" fmla="*/ 462280 w 467360"/>
              <a:gd name="connsiteY22" fmla="*/ 655320 h 833120"/>
              <a:gd name="connsiteX23" fmla="*/ 467360 w 467360"/>
              <a:gd name="connsiteY23" fmla="*/ 528320 h 833120"/>
              <a:gd name="connsiteX24" fmla="*/ 462280 w 467360"/>
              <a:gd name="connsiteY24" fmla="*/ 264160 h 833120"/>
              <a:gd name="connsiteX25" fmla="*/ 452120 w 467360"/>
              <a:gd name="connsiteY25" fmla="*/ 228600 h 833120"/>
              <a:gd name="connsiteX26" fmla="*/ 441960 w 467360"/>
              <a:gd name="connsiteY26" fmla="*/ 213360 h 833120"/>
              <a:gd name="connsiteX27" fmla="*/ 416560 w 467360"/>
              <a:gd name="connsiteY27" fmla="*/ 172720 h 833120"/>
              <a:gd name="connsiteX28" fmla="*/ 411480 w 467360"/>
              <a:gd name="connsiteY28" fmla="*/ 157480 h 833120"/>
              <a:gd name="connsiteX29" fmla="*/ 391160 w 467360"/>
              <a:gd name="connsiteY29" fmla="*/ 116840 h 833120"/>
              <a:gd name="connsiteX30" fmla="*/ 381000 w 467360"/>
              <a:gd name="connsiteY30" fmla="*/ 96520 h 833120"/>
              <a:gd name="connsiteX31" fmla="*/ 355600 w 467360"/>
              <a:gd name="connsiteY31" fmla="*/ 60960 h 833120"/>
              <a:gd name="connsiteX32" fmla="*/ 330200 w 467360"/>
              <a:gd name="connsiteY32" fmla="*/ 40640 h 833120"/>
              <a:gd name="connsiteX33" fmla="*/ 304800 w 467360"/>
              <a:gd name="connsiteY33" fmla="*/ 30480 h 833120"/>
              <a:gd name="connsiteX34" fmla="*/ 269240 w 467360"/>
              <a:gd name="connsiteY34" fmla="*/ 5080 h 833120"/>
              <a:gd name="connsiteX35" fmla="*/ 254000 w 467360"/>
              <a:gd name="connsiteY35" fmla="*/ 0 h 833120"/>
              <a:gd name="connsiteX36" fmla="*/ 132080 w 467360"/>
              <a:gd name="connsiteY36" fmla="*/ 5080 h 833120"/>
              <a:gd name="connsiteX37" fmla="*/ 111760 w 467360"/>
              <a:gd name="connsiteY37" fmla="*/ 10160 h 833120"/>
              <a:gd name="connsiteX38" fmla="*/ 96520 w 467360"/>
              <a:gd name="connsiteY38" fmla="*/ 20320 h 833120"/>
              <a:gd name="connsiteX39" fmla="*/ 81280 w 467360"/>
              <a:gd name="connsiteY39" fmla="*/ 25400 h 833120"/>
              <a:gd name="connsiteX40" fmla="*/ 50800 w 467360"/>
              <a:gd name="connsiteY40" fmla="*/ 55880 h 833120"/>
              <a:gd name="connsiteX41" fmla="*/ 40640 w 467360"/>
              <a:gd name="connsiteY41" fmla="*/ 71120 h 833120"/>
              <a:gd name="connsiteX42" fmla="*/ 30480 w 467360"/>
              <a:gd name="connsiteY42" fmla="*/ 60960 h 83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467360" h="833120">
                <a:moveTo>
                  <a:pt x="30480" y="60960"/>
                </a:moveTo>
                <a:cubicBezTo>
                  <a:pt x="27940" y="76200"/>
                  <a:pt x="27247" y="128701"/>
                  <a:pt x="25400" y="162560"/>
                </a:cubicBezTo>
                <a:cubicBezTo>
                  <a:pt x="15503" y="344000"/>
                  <a:pt x="33961" y="284197"/>
                  <a:pt x="10160" y="355600"/>
                </a:cubicBezTo>
                <a:cubicBezTo>
                  <a:pt x="8467" y="367453"/>
                  <a:pt x="7222" y="379379"/>
                  <a:pt x="5080" y="391160"/>
                </a:cubicBezTo>
                <a:cubicBezTo>
                  <a:pt x="3831" y="398029"/>
                  <a:pt x="0" y="404498"/>
                  <a:pt x="0" y="411480"/>
                </a:cubicBezTo>
                <a:cubicBezTo>
                  <a:pt x="0" y="470771"/>
                  <a:pt x="2119" y="530063"/>
                  <a:pt x="5080" y="589280"/>
                </a:cubicBezTo>
                <a:cubicBezTo>
                  <a:pt x="5226" y="592203"/>
                  <a:pt x="13163" y="630014"/>
                  <a:pt x="15240" y="635000"/>
                </a:cubicBezTo>
                <a:cubicBezTo>
                  <a:pt x="21065" y="648981"/>
                  <a:pt x="35560" y="675640"/>
                  <a:pt x="35560" y="675640"/>
                </a:cubicBezTo>
                <a:cubicBezTo>
                  <a:pt x="44124" y="718458"/>
                  <a:pt x="35026" y="684554"/>
                  <a:pt x="50800" y="721360"/>
                </a:cubicBezTo>
                <a:cubicBezTo>
                  <a:pt x="52909" y="726282"/>
                  <a:pt x="53279" y="731919"/>
                  <a:pt x="55880" y="736600"/>
                </a:cubicBezTo>
                <a:cubicBezTo>
                  <a:pt x="61810" y="747274"/>
                  <a:pt x="69427" y="756920"/>
                  <a:pt x="76200" y="767080"/>
                </a:cubicBezTo>
                <a:cubicBezTo>
                  <a:pt x="79587" y="772160"/>
                  <a:pt x="80437" y="780839"/>
                  <a:pt x="86360" y="782320"/>
                </a:cubicBezTo>
                <a:lnTo>
                  <a:pt x="106680" y="787400"/>
                </a:lnTo>
                <a:cubicBezTo>
                  <a:pt x="111760" y="790787"/>
                  <a:pt x="116341" y="795080"/>
                  <a:pt x="121920" y="797560"/>
                </a:cubicBezTo>
                <a:cubicBezTo>
                  <a:pt x="146071" y="808294"/>
                  <a:pt x="157321" y="808540"/>
                  <a:pt x="182880" y="812800"/>
                </a:cubicBezTo>
                <a:cubicBezTo>
                  <a:pt x="191347" y="816187"/>
                  <a:pt x="199404" y="820871"/>
                  <a:pt x="208280" y="822960"/>
                </a:cubicBezTo>
                <a:cubicBezTo>
                  <a:pt x="228333" y="827678"/>
                  <a:pt x="269240" y="833120"/>
                  <a:pt x="269240" y="833120"/>
                </a:cubicBezTo>
                <a:cubicBezTo>
                  <a:pt x="309880" y="829733"/>
                  <a:pt x="351996" y="834330"/>
                  <a:pt x="391160" y="822960"/>
                </a:cubicBezTo>
                <a:cubicBezTo>
                  <a:pt x="407258" y="818286"/>
                  <a:pt x="419223" y="802393"/>
                  <a:pt x="426720" y="787400"/>
                </a:cubicBezTo>
                <a:cubicBezTo>
                  <a:pt x="430107" y="780627"/>
                  <a:pt x="433897" y="774041"/>
                  <a:pt x="436880" y="767080"/>
                </a:cubicBezTo>
                <a:cubicBezTo>
                  <a:pt x="438989" y="762158"/>
                  <a:pt x="440551" y="757006"/>
                  <a:pt x="441960" y="751840"/>
                </a:cubicBezTo>
                <a:cubicBezTo>
                  <a:pt x="445634" y="738368"/>
                  <a:pt x="449824" y="724974"/>
                  <a:pt x="452120" y="711200"/>
                </a:cubicBezTo>
                <a:cubicBezTo>
                  <a:pt x="458619" y="672203"/>
                  <a:pt x="455180" y="690820"/>
                  <a:pt x="462280" y="655320"/>
                </a:cubicBezTo>
                <a:cubicBezTo>
                  <a:pt x="463973" y="612987"/>
                  <a:pt x="467360" y="570687"/>
                  <a:pt x="467360" y="528320"/>
                </a:cubicBezTo>
                <a:cubicBezTo>
                  <a:pt x="467360" y="440250"/>
                  <a:pt x="465423" y="352174"/>
                  <a:pt x="462280" y="264160"/>
                </a:cubicBezTo>
                <a:cubicBezTo>
                  <a:pt x="462155" y="260654"/>
                  <a:pt x="454612" y="233583"/>
                  <a:pt x="452120" y="228600"/>
                </a:cubicBezTo>
                <a:cubicBezTo>
                  <a:pt x="449390" y="223139"/>
                  <a:pt x="445347" y="218440"/>
                  <a:pt x="441960" y="213360"/>
                </a:cubicBezTo>
                <a:cubicBezTo>
                  <a:pt x="431725" y="172418"/>
                  <a:pt x="445703" y="213520"/>
                  <a:pt x="416560" y="172720"/>
                </a:cubicBezTo>
                <a:cubicBezTo>
                  <a:pt x="413448" y="168363"/>
                  <a:pt x="413696" y="162355"/>
                  <a:pt x="411480" y="157480"/>
                </a:cubicBezTo>
                <a:cubicBezTo>
                  <a:pt x="405213" y="143692"/>
                  <a:pt x="397933" y="130387"/>
                  <a:pt x="391160" y="116840"/>
                </a:cubicBezTo>
                <a:cubicBezTo>
                  <a:pt x="387773" y="110067"/>
                  <a:pt x="385201" y="102821"/>
                  <a:pt x="381000" y="96520"/>
                </a:cubicBezTo>
                <a:cubicBezTo>
                  <a:pt x="375231" y="87867"/>
                  <a:pt x="361901" y="67261"/>
                  <a:pt x="355600" y="60960"/>
                </a:cubicBezTo>
                <a:cubicBezTo>
                  <a:pt x="347933" y="53293"/>
                  <a:pt x="339497" y="46218"/>
                  <a:pt x="330200" y="40640"/>
                </a:cubicBezTo>
                <a:cubicBezTo>
                  <a:pt x="322381" y="35948"/>
                  <a:pt x="312771" y="34909"/>
                  <a:pt x="304800" y="30480"/>
                </a:cubicBezTo>
                <a:cubicBezTo>
                  <a:pt x="284090" y="18975"/>
                  <a:pt x="288283" y="14602"/>
                  <a:pt x="269240" y="5080"/>
                </a:cubicBezTo>
                <a:cubicBezTo>
                  <a:pt x="264451" y="2685"/>
                  <a:pt x="259080" y="1693"/>
                  <a:pt x="254000" y="0"/>
                </a:cubicBezTo>
                <a:cubicBezTo>
                  <a:pt x="213360" y="1693"/>
                  <a:pt x="172652" y="2182"/>
                  <a:pt x="132080" y="5080"/>
                </a:cubicBezTo>
                <a:cubicBezTo>
                  <a:pt x="125116" y="5577"/>
                  <a:pt x="118177" y="7410"/>
                  <a:pt x="111760" y="10160"/>
                </a:cubicBezTo>
                <a:cubicBezTo>
                  <a:pt x="106148" y="12565"/>
                  <a:pt x="101981" y="17590"/>
                  <a:pt x="96520" y="20320"/>
                </a:cubicBezTo>
                <a:cubicBezTo>
                  <a:pt x="91731" y="22715"/>
                  <a:pt x="86069" y="23005"/>
                  <a:pt x="81280" y="25400"/>
                </a:cubicBezTo>
                <a:cubicBezTo>
                  <a:pt x="64132" y="33974"/>
                  <a:pt x="62580" y="39388"/>
                  <a:pt x="50800" y="55880"/>
                </a:cubicBezTo>
                <a:cubicBezTo>
                  <a:pt x="47251" y="60848"/>
                  <a:pt x="43370" y="65659"/>
                  <a:pt x="40640" y="71120"/>
                </a:cubicBezTo>
                <a:cubicBezTo>
                  <a:pt x="33418" y="85564"/>
                  <a:pt x="33020" y="45720"/>
                  <a:pt x="30480" y="60960"/>
                </a:cubicBezTo>
                <a:close/>
              </a:path>
            </a:pathLst>
          </a:custGeom>
          <a:noFill/>
          <a:ln w="1270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5368037" y="2021829"/>
            <a:ext cx="307698" cy="238771"/>
          </a:xfrm>
          <a:custGeom>
            <a:avLst/>
            <a:gdLst>
              <a:gd name="connsiteX0" fmla="*/ 270763 w 307698"/>
              <a:gd name="connsiteY0" fmla="*/ 10171 h 238771"/>
              <a:gd name="connsiteX1" fmla="*/ 164083 w 307698"/>
              <a:gd name="connsiteY1" fmla="*/ 5091 h 238771"/>
              <a:gd name="connsiteX2" fmla="*/ 143763 w 307698"/>
              <a:gd name="connsiteY2" fmla="*/ 11 h 238771"/>
              <a:gd name="connsiteX3" fmla="*/ 37083 w 307698"/>
              <a:gd name="connsiteY3" fmla="*/ 10171 h 238771"/>
              <a:gd name="connsiteX4" fmla="*/ 11683 w 307698"/>
              <a:gd name="connsiteY4" fmla="*/ 40651 h 238771"/>
              <a:gd name="connsiteX5" fmla="*/ 6603 w 307698"/>
              <a:gd name="connsiteY5" fmla="*/ 55891 h 238771"/>
              <a:gd name="connsiteX6" fmla="*/ 6603 w 307698"/>
              <a:gd name="connsiteY6" fmla="*/ 177811 h 238771"/>
              <a:gd name="connsiteX7" fmla="*/ 16763 w 307698"/>
              <a:gd name="connsiteY7" fmla="*/ 193051 h 238771"/>
              <a:gd name="connsiteX8" fmla="*/ 92963 w 307698"/>
              <a:gd name="connsiteY8" fmla="*/ 233691 h 238771"/>
              <a:gd name="connsiteX9" fmla="*/ 128523 w 307698"/>
              <a:gd name="connsiteY9" fmla="*/ 238771 h 238771"/>
              <a:gd name="connsiteX10" fmla="*/ 270763 w 307698"/>
              <a:gd name="connsiteY10" fmla="*/ 233691 h 238771"/>
              <a:gd name="connsiteX11" fmla="*/ 286003 w 307698"/>
              <a:gd name="connsiteY11" fmla="*/ 213371 h 238771"/>
              <a:gd name="connsiteX12" fmla="*/ 301243 w 307698"/>
              <a:gd name="connsiteY12" fmla="*/ 177811 h 238771"/>
              <a:gd name="connsiteX13" fmla="*/ 301243 w 307698"/>
              <a:gd name="connsiteY13" fmla="*/ 45731 h 238771"/>
              <a:gd name="connsiteX14" fmla="*/ 291083 w 307698"/>
              <a:gd name="connsiteY14" fmla="*/ 30491 h 238771"/>
              <a:gd name="connsiteX15" fmla="*/ 245363 w 307698"/>
              <a:gd name="connsiteY15" fmla="*/ 5091 h 238771"/>
              <a:gd name="connsiteX16" fmla="*/ 270763 w 307698"/>
              <a:gd name="connsiteY16" fmla="*/ 10171 h 238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7698" h="238771">
                <a:moveTo>
                  <a:pt x="270763" y="10171"/>
                </a:moveTo>
                <a:cubicBezTo>
                  <a:pt x="257216" y="10171"/>
                  <a:pt x="199570" y="7930"/>
                  <a:pt x="164083" y="5091"/>
                </a:cubicBezTo>
                <a:cubicBezTo>
                  <a:pt x="157123" y="4534"/>
                  <a:pt x="150739" y="-268"/>
                  <a:pt x="143763" y="11"/>
                </a:cubicBezTo>
                <a:cubicBezTo>
                  <a:pt x="108071" y="1439"/>
                  <a:pt x="72643" y="6784"/>
                  <a:pt x="37083" y="10171"/>
                </a:cubicBezTo>
                <a:cubicBezTo>
                  <a:pt x="25848" y="21406"/>
                  <a:pt x="18756" y="26506"/>
                  <a:pt x="11683" y="40651"/>
                </a:cubicBezTo>
                <a:cubicBezTo>
                  <a:pt x="9288" y="45440"/>
                  <a:pt x="8296" y="50811"/>
                  <a:pt x="6603" y="55891"/>
                </a:cubicBezTo>
                <a:cubicBezTo>
                  <a:pt x="-739" y="107288"/>
                  <a:pt x="-3553" y="110106"/>
                  <a:pt x="6603" y="177811"/>
                </a:cubicBezTo>
                <a:cubicBezTo>
                  <a:pt x="7509" y="183849"/>
                  <a:pt x="11924" y="189328"/>
                  <a:pt x="16763" y="193051"/>
                </a:cubicBezTo>
                <a:cubicBezTo>
                  <a:pt x="49241" y="218034"/>
                  <a:pt x="60487" y="227786"/>
                  <a:pt x="92963" y="233691"/>
                </a:cubicBezTo>
                <a:cubicBezTo>
                  <a:pt x="104744" y="235833"/>
                  <a:pt x="116670" y="237078"/>
                  <a:pt x="128523" y="238771"/>
                </a:cubicBezTo>
                <a:lnTo>
                  <a:pt x="270763" y="233691"/>
                </a:lnTo>
                <a:cubicBezTo>
                  <a:pt x="279122" y="232343"/>
                  <a:pt x="281516" y="220551"/>
                  <a:pt x="286003" y="213371"/>
                </a:cubicBezTo>
                <a:cubicBezTo>
                  <a:pt x="294971" y="199023"/>
                  <a:pt x="296305" y="192626"/>
                  <a:pt x="301243" y="177811"/>
                </a:cubicBezTo>
                <a:cubicBezTo>
                  <a:pt x="308195" y="122195"/>
                  <a:pt x="311361" y="116557"/>
                  <a:pt x="301243" y="45731"/>
                </a:cubicBezTo>
                <a:cubicBezTo>
                  <a:pt x="300380" y="39687"/>
                  <a:pt x="295678" y="34511"/>
                  <a:pt x="291083" y="30491"/>
                </a:cubicBezTo>
                <a:cubicBezTo>
                  <a:pt x="275949" y="17248"/>
                  <a:pt x="263504" y="9626"/>
                  <a:pt x="245363" y="5091"/>
                </a:cubicBezTo>
                <a:cubicBezTo>
                  <a:pt x="243720" y="4680"/>
                  <a:pt x="284310" y="10171"/>
                  <a:pt x="270763" y="10171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5334000" y="2352040"/>
            <a:ext cx="391204" cy="254000"/>
          </a:xfrm>
          <a:custGeom>
            <a:avLst/>
            <a:gdLst>
              <a:gd name="connsiteX0" fmla="*/ 370840 w 391204"/>
              <a:gd name="connsiteY0" fmla="*/ 162560 h 254000"/>
              <a:gd name="connsiteX1" fmla="*/ 391160 w 391204"/>
              <a:gd name="connsiteY1" fmla="*/ 121920 h 254000"/>
              <a:gd name="connsiteX2" fmla="*/ 350520 w 391204"/>
              <a:gd name="connsiteY2" fmla="*/ 71120 h 254000"/>
              <a:gd name="connsiteX3" fmla="*/ 330200 w 391204"/>
              <a:gd name="connsiteY3" fmla="*/ 60960 h 254000"/>
              <a:gd name="connsiteX4" fmla="*/ 309880 w 391204"/>
              <a:gd name="connsiteY4" fmla="*/ 45720 h 254000"/>
              <a:gd name="connsiteX5" fmla="*/ 294640 w 391204"/>
              <a:gd name="connsiteY5" fmla="*/ 40640 h 254000"/>
              <a:gd name="connsiteX6" fmla="*/ 264160 w 391204"/>
              <a:gd name="connsiteY6" fmla="*/ 20320 h 254000"/>
              <a:gd name="connsiteX7" fmla="*/ 248920 w 391204"/>
              <a:gd name="connsiteY7" fmla="*/ 10160 h 254000"/>
              <a:gd name="connsiteX8" fmla="*/ 218440 w 391204"/>
              <a:gd name="connsiteY8" fmla="*/ 0 h 254000"/>
              <a:gd name="connsiteX9" fmla="*/ 60960 w 391204"/>
              <a:gd name="connsiteY9" fmla="*/ 10160 h 254000"/>
              <a:gd name="connsiteX10" fmla="*/ 40640 w 391204"/>
              <a:gd name="connsiteY10" fmla="*/ 25400 h 254000"/>
              <a:gd name="connsiteX11" fmla="*/ 10160 w 391204"/>
              <a:gd name="connsiteY11" fmla="*/ 55880 h 254000"/>
              <a:gd name="connsiteX12" fmla="*/ 0 w 391204"/>
              <a:gd name="connsiteY12" fmla="*/ 96520 h 254000"/>
              <a:gd name="connsiteX13" fmla="*/ 5080 w 391204"/>
              <a:gd name="connsiteY13" fmla="*/ 152400 h 254000"/>
              <a:gd name="connsiteX14" fmla="*/ 35560 w 391204"/>
              <a:gd name="connsiteY14" fmla="*/ 198120 h 254000"/>
              <a:gd name="connsiteX15" fmla="*/ 55880 w 391204"/>
              <a:gd name="connsiteY15" fmla="*/ 218440 h 254000"/>
              <a:gd name="connsiteX16" fmla="*/ 106680 w 391204"/>
              <a:gd name="connsiteY16" fmla="*/ 238760 h 254000"/>
              <a:gd name="connsiteX17" fmla="*/ 132080 w 391204"/>
              <a:gd name="connsiteY17" fmla="*/ 243840 h 254000"/>
              <a:gd name="connsiteX18" fmla="*/ 152400 w 391204"/>
              <a:gd name="connsiteY18" fmla="*/ 248920 h 254000"/>
              <a:gd name="connsiteX19" fmla="*/ 243840 w 391204"/>
              <a:gd name="connsiteY19" fmla="*/ 254000 h 254000"/>
              <a:gd name="connsiteX20" fmla="*/ 294640 w 391204"/>
              <a:gd name="connsiteY20" fmla="*/ 248920 h 254000"/>
              <a:gd name="connsiteX21" fmla="*/ 309880 w 391204"/>
              <a:gd name="connsiteY21" fmla="*/ 243840 h 254000"/>
              <a:gd name="connsiteX22" fmla="*/ 325120 w 391204"/>
              <a:gd name="connsiteY22" fmla="*/ 228600 h 254000"/>
              <a:gd name="connsiteX23" fmla="*/ 340360 w 391204"/>
              <a:gd name="connsiteY23" fmla="*/ 208280 h 254000"/>
              <a:gd name="connsiteX24" fmla="*/ 370840 w 391204"/>
              <a:gd name="connsiteY24" fmla="*/ 187960 h 254000"/>
              <a:gd name="connsiteX25" fmla="*/ 370840 w 391204"/>
              <a:gd name="connsiteY25" fmla="*/ 16256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1204" h="254000">
                <a:moveTo>
                  <a:pt x="370840" y="162560"/>
                </a:moveTo>
                <a:cubicBezTo>
                  <a:pt x="371625" y="161252"/>
                  <a:pt x="392291" y="130971"/>
                  <a:pt x="391160" y="121920"/>
                </a:cubicBezTo>
                <a:cubicBezTo>
                  <a:pt x="388171" y="98005"/>
                  <a:pt x="369911" y="82200"/>
                  <a:pt x="350520" y="71120"/>
                </a:cubicBezTo>
                <a:cubicBezTo>
                  <a:pt x="343945" y="67363"/>
                  <a:pt x="336622" y="64974"/>
                  <a:pt x="330200" y="60960"/>
                </a:cubicBezTo>
                <a:cubicBezTo>
                  <a:pt x="323020" y="56473"/>
                  <a:pt x="317231" y="49921"/>
                  <a:pt x="309880" y="45720"/>
                </a:cubicBezTo>
                <a:cubicBezTo>
                  <a:pt x="305231" y="43063"/>
                  <a:pt x="299321" y="43241"/>
                  <a:pt x="294640" y="40640"/>
                </a:cubicBezTo>
                <a:cubicBezTo>
                  <a:pt x="283966" y="34710"/>
                  <a:pt x="274320" y="27093"/>
                  <a:pt x="264160" y="20320"/>
                </a:cubicBezTo>
                <a:cubicBezTo>
                  <a:pt x="259080" y="16933"/>
                  <a:pt x="254712" y="12091"/>
                  <a:pt x="248920" y="10160"/>
                </a:cubicBezTo>
                <a:lnTo>
                  <a:pt x="218440" y="0"/>
                </a:lnTo>
                <a:cubicBezTo>
                  <a:pt x="165947" y="3387"/>
                  <a:pt x="113034" y="2721"/>
                  <a:pt x="60960" y="10160"/>
                </a:cubicBezTo>
                <a:cubicBezTo>
                  <a:pt x="52578" y="11357"/>
                  <a:pt x="46933" y="19736"/>
                  <a:pt x="40640" y="25400"/>
                </a:cubicBezTo>
                <a:cubicBezTo>
                  <a:pt x="29960" y="35012"/>
                  <a:pt x="10160" y="55880"/>
                  <a:pt x="10160" y="55880"/>
                </a:cubicBezTo>
                <a:cubicBezTo>
                  <a:pt x="6151" y="67906"/>
                  <a:pt x="0" y="84260"/>
                  <a:pt x="0" y="96520"/>
                </a:cubicBezTo>
                <a:cubicBezTo>
                  <a:pt x="0" y="115223"/>
                  <a:pt x="1412" y="134060"/>
                  <a:pt x="5080" y="152400"/>
                </a:cubicBezTo>
                <a:cubicBezTo>
                  <a:pt x="7905" y="166524"/>
                  <a:pt x="27954" y="189564"/>
                  <a:pt x="35560" y="198120"/>
                </a:cubicBezTo>
                <a:cubicBezTo>
                  <a:pt x="41924" y="205279"/>
                  <a:pt x="48217" y="212693"/>
                  <a:pt x="55880" y="218440"/>
                </a:cubicBezTo>
                <a:cubicBezTo>
                  <a:pt x="65732" y="225829"/>
                  <a:pt x="97366" y="236897"/>
                  <a:pt x="106680" y="238760"/>
                </a:cubicBezTo>
                <a:cubicBezTo>
                  <a:pt x="115147" y="240453"/>
                  <a:pt x="123651" y="241967"/>
                  <a:pt x="132080" y="243840"/>
                </a:cubicBezTo>
                <a:cubicBezTo>
                  <a:pt x="138896" y="245355"/>
                  <a:pt x="145447" y="248288"/>
                  <a:pt x="152400" y="248920"/>
                </a:cubicBezTo>
                <a:cubicBezTo>
                  <a:pt x="182802" y="251684"/>
                  <a:pt x="213360" y="252307"/>
                  <a:pt x="243840" y="254000"/>
                </a:cubicBezTo>
                <a:cubicBezTo>
                  <a:pt x="260773" y="252307"/>
                  <a:pt x="277820" y="251508"/>
                  <a:pt x="294640" y="248920"/>
                </a:cubicBezTo>
                <a:cubicBezTo>
                  <a:pt x="299933" y="248106"/>
                  <a:pt x="305425" y="246810"/>
                  <a:pt x="309880" y="243840"/>
                </a:cubicBezTo>
                <a:cubicBezTo>
                  <a:pt x="315858" y="239855"/>
                  <a:pt x="320445" y="234055"/>
                  <a:pt x="325120" y="228600"/>
                </a:cubicBezTo>
                <a:cubicBezTo>
                  <a:pt x="330630" y="222172"/>
                  <a:pt x="334032" y="213905"/>
                  <a:pt x="340360" y="208280"/>
                </a:cubicBezTo>
                <a:cubicBezTo>
                  <a:pt x="349486" y="200168"/>
                  <a:pt x="370840" y="200171"/>
                  <a:pt x="370840" y="187960"/>
                </a:cubicBezTo>
                <a:lnTo>
                  <a:pt x="370840" y="162560"/>
                </a:ln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5699659" y="2853485"/>
            <a:ext cx="418338" cy="425319"/>
          </a:xfrm>
          <a:custGeom>
            <a:avLst/>
            <a:gdLst>
              <a:gd name="connsiteX0" fmla="*/ 142341 w 418338"/>
              <a:gd name="connsiteY0" fmla="*/ 11635 h 425319"/>
              <a:gd name="connsiteX1" fmla="*/ 76301 w 418338"/>
              <a:gd name="connsiteY1" fmla="*/ 37035 h 425319"/>
              <a:gd name="connsiteX2" fmla="*/ 66141 w 418338"/>
              <a:gd name="connsiteY2" fmla="*/ 52275 h 425319"/>
              <a:gd name="connsiteX3" fmla="*/ 30581 w 418338"/>
              <a:gd name="connsiteY3" fmla="*/ 97995 h 425319"/>
              <a:gd name="connsiteX4" fmla="*/ 25501 w 418338"/>
              <a:gd name="connsiteY4" fmla="*/ 113235 h 425319"/>
              <a:gd name="connsiteX5" fmla="*/ 20421 w 418338"/>
              <a:gd name="connsiteY5" fmla="*/ 133555 h 425319"/>
              <a:gd name="connsiteX6" fmla="*/ 10261 w 418338"/>
              <a:gd name="connsiteY6" fmla="*/ 153875 h 425319"/>
              <a:gd name="connsiteX7" fmla="*/ 101 w 418338"/>
              <a:gd name="connsiteY7" fmla="*/ 214835 h 425319"/>
              <a:gd name="connsiteX8" fmla="*/ 5181 w 418338"/>
              <a:gd name="connsiteY8" fmla="*/ 311355 h 425319"/>
              <a:gd name="connsiteX9" fmla="*/ 20421 w 418338"/>
              <a:gd name="connsiteY9" fmla="*/ 331675 h 425319"/>
              <a:gd name="connsiteX10" fmla="*/ 30581 w 418338"/>
              <a:gd name="connsiteY10" fmla="*/ 346915 h 425319"/>
              <a:gd name="connsiteX11" fmla="*/ 45821 w 418338"/>
              <a:gd name="connsiteY11" fmla="*/ 372315 h 425319"/>
              <a:gd name="connsiteX12" fmla="*/ 81381 w 418338"/>
              <a:gd name="connsiteY12" fmla="*/ 387555 h 425319"/>
              <a:gd name="connsiteX13" fmla="*/ 122021 w 418338"/>
              <a:gd name="connsiteY13" fmla="*/ 402795 h 425319"/>
              <a:gd name="connsiteX14" fmla="*/ 142341 w 418338"/>
              <a:gd name="connsiteY14" fmla="*/ 407875 h 425319"/>
              <a:gd name="connsiteX15" fmla="*/ 193141 w 418338"/>
              <a:gd name="connsiteY15" fmla="*/ 423115 h 425319"/>
              <a:gd name="connsiteX16" fmla="*/ 340461 w 418338"/>
              <a:gd name="connsiteY16" fmla="*/ 397715 h 425319"/>
              <a:gd name="connsiteX17" fmla="*/ 355701 w 418338"/>
              <a:gd name="connsiteY17" fmla="*/ 387555 h 425319"/>
              <a:gd name="connsiteX18" fmla="*/ 391261 w 418338"/>
              <a:gd name="connsiteY18" fmla="*/ 331675 h 425319"/>
              <a:gd name="connsiteX19" fmla="*/ 411581 w 418338"/>
              <a:gd name="connsiteY19" fmla="*/ 291035 h 425319"/>
              <a:gd name="connsiteX20" fmla="*/ 411581 w 418338"/>
              <a:gd name="connsiteY20" fmla="*/ 174195 h 425319"/>
              <a:gd name="connsiteX21" fmla="*/ 396341 w 418338"/>
              <a:gd name="connsiteY21" fmla="*/ 153875 h 425319"/>
              <a:gd name="connsiteX22" fmla="*/ 360781 w 418338"/>
              <a:gd name="connsiteY22" fmla="*/ 118315 h 425319"/>
              <a:gd name="connsiteX23" fmla="*/ 304901 w 418338"/>
              <a:gd name="connsiteY23" fmla="*/ 57355 h 425319"/>
              <a:gd name="connsiteX24" fmla="*/ 264261 w 418338"/>
              <a:gd name="connsiteY24" fmla="*/ 26875 h 425319"/>
              <a:gd name="connsiteX25" fmla="*/ 249021 w 418338"/>
              <a:gd name="connsiteY25" fmla="*/ 21795 h 425319"/>
              <a:gd name="connsiteX26" fmla="*/ 233781 w 418338"/>
              <a:gd name="connsiteY26" fmla="*/ 11635 h 425319"/>
              <a:gd name="connsiteX27" fmla="*/ 142341 w 418338"/>
              <a:gd name="connsiteY27" fmla="*/ 11635 h 425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8338" h="425319">
                <a:moveTo>
                  <a:pt x="142341" y="11635"/>
                </a:moveTo>
                <a:cubicBezTo>
                  <a:pt x="116094" y="15868"/>
                  <a:pt x="98262" y="10682"/>
                  <a:pt x="76301" y="37035"/>
                </a:cubicBezTo>
                <a:cubicBezTo>
                  <a:pt x="72392" y="41725"/>
                  <a:pt x="69804" y="47391"/>
                  <a:pt x="66141" y="52275"/>
                </a:cubicBezTo>
                <a:cubicBezTo>
                  <a:pt x="54557" y="67721"/>
                  <a:pt x="30581" y="97995"/>
                  <a:pt x="30581" y="97995"/>
                </a:cubicBezTo>
                <a:cubicBezTo>
                  <a:pt x="28888" y="103075"/>
                  <a:pt x="26972" y="108086"/>
                  <a:pt x="25501" y="113235"/>
                </a:cubicBezTo>
                <a:cubicBezTo>
                  <a:pt x="23583" y="119948"/>
                  <a:pt x="22872" y="127018"/>
                  <a:pt x="20421" y="133555"/>
                </a:cubicBezTo>
                <a:cubicBezTo>
                  <a:pt x="17762" y="140646"/>
                  <a:pt x="13648" y="147102"/>
                  <a:pt x="10261" y="153875"/>
                </a:cubicBezTo>
                <a:cubicBezTo>
                  <a:pt x="6874" y="174195"/>
                  <a:pt x="-982" y="194263"/>
                  <a:pt x="101" y="214835"/>
                </a:cubicBezTo>
                <a:cubicBezTo>
                  <a:pt x="1794" y="247008"/>
                  <a:pt x="-339" y="279614"/>
                  <a:pt x="5181" y="311355"/>
                </a:cubicBezTo>
                <a:cubicBezTo>
                  <a:pt x="6632" y="319696"/>
                  <a:pt x="15500" y="324785"/>
                  <a:pt x="20421" y="331675"/>
                </a:cubicBezTo>
                <a:cubicBezTo>
                  <a:pt x="23970" y="336643"/>
                  <a:pt x="27345" y="341738"/>
                  <a:pt x="30581" y="346915"/>
                </a:cubicBezTo>
                <a:cubicBezTo>
                  <a:pt x="35814" y="355288"/>
                  <a:pt x="38839" y="365333"/>
                  <a:pt x="45821" y="372315"/>
                </a:cubicBezTo>
                <a:cubicBezTo>
                  <a:pt x="52957" y="379451"/>
                  <a:pt x="71666" y="383912"/>
                  <a:pt x="81381" y="387555"/>
                </a:cubicBezTo>
                <a:cubicBezTo>
                  <a:pt x="98558" y="393997"/>
                  <a:pt x="105878" y="398183"/>
                  <a:pt x="122021" y="402795"/>
                </a:cubicBezTo>
                <a:cubicBezTo>
                  <a:pt x="128734" y="404713"/>
                  <a:pt x="135605" y="406038"/>
                  <a:pt x="142341" y="407875"/>
                </a:cubicBezTo>
                <a:cubicBezTo>
                  <a:pt x="174326" y="416598"/>
                  <a:pt x="169995" y="415400"/>
                  <a:pt x="193141" y="423115"/>
                </a:cubicBezTo>
                <a:cubicBezTo>
                  <a:pt x="341031" y="416953"/>
                  <a:pt x="279264" y="443613"/>
                  <a:pt x="340461" y="397715"/>
                </a:cubicBezTo>
                <a:cubicBezTo>
                  <a:pt x="345345" y="394052"/>
                  <a:pt x="350621" y="390942"/>
                  <a:pt x="355701" y="387555"/>
                </a:cubicBezTo>
                <a:cubicBezTo>
                  <a:pt x="367302" y="370153"/>
                  <a:pt x="381217" y="350328"/>
                  <a:pt x="391261" y="331675"/>
                </a:cubicBezTo>
                <a:cubicBezTo>
                  <a:pt x="398442" y="318340"/>
                  <a:pt x="411581" y="291035"/>
                  <a:pt x="411581" y="291035"/>
                </a:cubicBezTo>
                <a:cubicBezTo>
                  <a:pt x="418144" y="245093"/>
                  <a:pt x="422749" y="230036"/>
                  <a:pt x="411581" y="174195"/>
                </a:cubicBezTo>
                <a:cubicBezTo>
                  <a:pt x="409921" y="165893"/>
                  <a:pt x="402036" y="160140"/>
                  <a:pt x="396341" y="153875"/>
                </a:cubicBezTo>
                <a:cubicBezTo>
                  <a:pt x="385065" y="141471"/>
                  <a:pt x="371253" y="131405"/>
                  <a:pt x="360781" y="118315"/>
                </a:cubicBezTo>
                <a:cubicBezTo>
                  <a:pt x="343969" y="97300"/>
                  <a:pt x="326514" y="73565"/>
                  <a:pt x="304901" y="57355"/>
                </a:cubicBezTo>
                <a:cubicBezTo>
                  <a:pt x="291354" y="47195"/>
                  <a:pt x="280325" y="32230"/>
                  <a:pt x="264261" y="26875"/>
                </a:cubicBezTo>
                <a:cubicBezTo>
                  <a:pt x="259181" y="25182"/>
                  <a:pt x="253810" y="24190"/>
                  <a:pt x="249021" y="21795"/>
                </a:cubicBezTo>
                <a:cubicBezTo>
                  <a:pt x="243560" y="19065"/>
                  <a:pt x="239768" y="12832"/>
                  <a:pt x="233781" y="11635"/>
                </a:cubicBezTo>
                <a:cubicBezTo>
                  <a:pt x="114186" y="-12284"/>
                  <a:pt x="168588" y="7402"/>
                  <a:pt x="142341" y="11635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2143760" y="3362163"/>
            <a:ext cx="568960" cy="478317"/>
          </a:xfrm>
          <a:custGeom>
            <a:avLst/>
            <a:gdLst>
              <a:gd name="connsiteX0" fmla="*/ 502920 w 568960"/>
              <a:gd name="connsiteY0" fmla="*/ 102397 h 478317"/>
              <a:gd name="connsiteX1" fmla="*/ 472440 w 568960"/>
              <a:gd name="connsiteY1" fmla="*/ 92237 h 478317"/>
              <a:gd name="connsiteX2" fmla="*/ 401320 w 568960"/>
              <a:gd name="connsiteY2" fmla="*/ 46517 h 478317"/>
              <a:gd name="connsiteX3" fmla="*/ 355600 w 568960"/>
              <a:gd name="connsiteY3" fmla="*/ 26197 h 478317"/>
              <a:gd name="connsiteX4" fmla="*/ 330200 w 568960"/>
              <a:gd name="connsiteY4" fmla="*/ 21117 h 478317"/>
              <a:gd name="connsiteX5" fmla="*/ 259080 w 568960"/>
              <a:gd name="connsiteY5" fmla="*/ 10957 h 478317"/>
              <a:gd name="connsiteX6" fmla="*/ 81280 w 568960"/>
              <a:gd name="connsiteY6" fmla="*/ 10957 h 478317"/>
              <a:gd name="connsiteX7" fmla="*/ 66040 w 568960"/>
              <a:gd name="connsiteY7" fmla="*/ 21117 h 478317"/>
              <a:gd name="connsiteX8" fmla="*/ 50800 w 568960"/>
              <a:gd name="connsiteY8" fmla="*/ 26197 h 478317"/>
              <a:gd name="connsiteX9" fmla="*/ 0 w 568960"/>
              <a:gd name="connsiteY9" fmla="*/ 87157 h 478317"/>
              <a:gd name="connsiteX10" fmla="*/ 5080 w 568960"/>
              <a:gd name="connsiteY10" fmla="*/ 209077 h 478317"/>
              <a:gd name="connsiteX11" fmla="*/ 20320 w 568960"/>
              <a:gd name="connsiteY11" fmla="*/ 229397 h 478317"/>
              <a:gd name="connsiteX12" fmla="*/ 25400 w 568960"/>
              <a:gd name="connsiteY12" fmla="*/ 244637 h 478317"/>
              <a:gd name="connsiteX13" fmla="*/ 35560 w 568960"/>
              <a:gd name="connsiteY13" fmla="*/ 259877 h 478317"/>
              <a:gd name="connsiteX14" fmla="*/ 66040 w 568960"/>
              <a:gd name="connsiteY14" fmla="*/ 295437 h 478317"/>
              <a:gd name="connsiteX15" fmla="*/ 101600 w 568960"/>
              <a:gd name="connsiteY15" fmla="*/ 330997 h 478317"/>
              <a:gd name="connsiteX16" fmla="*/ 116840 w 568960"/>
              <a:gd name="connsiteY16" fmla="*/ 346237 h 478317"/>
              <a:gd name="connsiteX17" fmla="*/ 167640 w 568960"/>
              <a:gd name="connsiteY17" fmla="*/ 381797 h 478317"/>
              <a:gd name="connsiteX18" fmla="*/ 228600 w 568960"/>
              <a:gd name="connsiteY18" fmla="*/ 402117 h 478317"/>
              <a:gd name="connsiteX19" fmla="*/ 248920 w 568960"/>
              <a:gd name="connsiteY19" fmla="*/ 417357 h 478317"/>
              <a:gd name="connsiteX20" fmla="*/ 294640 w 568960"/>
              <a:gd name="connsiteY20" fmla="*/ 442757 h 478317"/>
              <a:gd name="connsiteX21" fmla="*/ 345440 w 568960"/>
              <a:gd name="connsiteY21" fmla="*/ 463077 h 478317"/>
              <a:gd name="connsiteX22" fmla="*/ 375920 w 568960"/>
              <a:gd name="connsiteY22" fmla="*/ 468157 h 478317"/>
              <a:gd name="connsiteX23" fmla="*/ 416560 w 568960"/>
              <a:gd name="connsiteY23" fmla="*/ 473237 h 478317"/>
              <a:gd name="connsiteX24" fmla="*/ 436880 w 568960"/>
              <a:gd name="connsiteY24" fmla="*/ 478317 h 478317"/>
              <a:gd name="connsiteX25" fmla="*/ 477520 w 568960"/>
              <a:gd name="connsiteY25" fmla="*/ 473237 h 478317"/>
              <a:gd name="connsiteX26" fmla="*/ 487680 w 568960"/>
              <a:gd name="connsiteY26" fmla="*/ 457997 h 478317"/>
              <a:gd name="connsiteX27" fmla="*/ 513080 w 568960"/>
              <a:gd name="connsiteY27" fmla="*/ 427517 h 478317"/>
              <a:gd name="connsiteX28" fmla="*/ 538480 w 568960"/>
              <a:gd name="connsiteY28" fmla="*/ 386877 h 478317"/>
              <a:gd name="connsiteX29" fmla="*/ 548640 w 568960"/>
              <a:gd name="connsiteY29" fmla="*/ 371637 h 478317"/>
              <a:gd name="connsiteX30" fmla="*/ 553720 w 568960"/>
              <a:gd name="connsiteY30" fmla="*/ 356397 h 478317"/>
              <a:gd name="connsiteX31" fmla="*/ 568960 w 568960"/>
              <a:gd name="connsiteY31" fmla="*/ 325917 h 478317"/>
              <a:gd name="connsiteX32" fmla="*/ 563880 w 568960"/>
              <a:gd name="connsiteY32" fmla="*/ 214157 h 478317"/>
              <a:gd name="connsiteX33" fmla="*/ 548640 w 568960"/>
              <a:gd name="connsiteY33" fmla="*/ 193837 h 478317"/>
              <a:gd name="connsiteX34" fmla="*/ 543560 w 568960"/>
              <a:gd name="connsiteY34" fmla="*/ 178597 h 478317"/>
              <a:gd name="connsiteX35" fmla="*/ 533400 w 568960"/>
              <a:gd name="connsiteY35" fmla="*/ 163357 h 478317"/>
              <a:gd name="connsiteX36" fmla="*/ 513080 w 568960"/>
              <a:gd name="connsiteY36" fmla="*/ 127797 h 478317"/>
              <a:gd name="connsiteX37" fmla="*/ 508000 w 568960"/>
              <a:gd name="connsiteY37" fmla="*/ 102397 h 478317"/>
              <a:gd name="connsiteX38" fmla="*/ 502920 w 568960"/>
              <a:gd name="connsiteY38" fmla="*/ 102397 h 478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68960" h="478317">
                <a:moveTo>
                  <a:pt x="502920" y="102397"/>
                </a:moveTo>
                <a:cubicBezTo>
                  <a:pt x="496993" y="100704"/>
                  <a:pt x="481774" y="97487"/>
                  <a:pt x="472440" y="92237"/>
                </a:cubicBezTo>
                <a:cubicBezTo>
                  <a:pt x="378154" y="39201"/>
                  <a:pt x="453787" y="70732"/>
                  <a:pt x="401320" y="46517"/>
                </a:cubicBezTo>
                <a:cubicBezTo>
                  <a:pt x="386178" y="39528"/>
                  <a:pt x="371306" y="31806"/>
                  <a:pt x="355600" y="26197"/>
                </a:cubicBezTo>
                <a:cubicBezTo>
                  <a:pt x="347469" y="23293"/>
                  <a:pt x="338629" y="22990"/>
                  <a:pt x="330200" y="21117"/>
                </a:cubicBezTo>
                <a:cubicBezTo>
                  <a:pt x="285000" y="11073"/>
                  <a:pt x="337230" y="18772"/>
                  <a:pt x="259080" y="10957"/>
                </a:cubicBezTo>
                <a:cubicBezTo>
                  <a:pt x="191426" y="-5957"/>
                  <a:pt x="218521" y="-1152"/>
                  <a:pt x="81280" y="10957"/>
                </a:cubicBezTo>
                <a:cubicBezTo>
                  <a:pt x="75198" y="11494"/>
                  <a:pt x="71501" y="18387"/>
                  <a:pt x="66040" y="21117"/>
                </a:cubicBezTo>
                <a:cubicBezTo>
                  <a:pt x="61251" y="23512"/>
                  <a:pt x="55880" y="24504"/>
                  <a:pt x="50800" y="26197"/>
                </a:cubicBezTo>
                <a:cubicBezTo>
                  <a:pt x="4805" y="72192"/>
                  <a:pt x="18728" y="49702"/>
                  <a:pt x="0" y="87157"/>
                </a:cubicBezTo>
                <a:cubicBezTo>
                  <a:pt x="1693" y="127797"/>
                  <a:pt x="-672" y="168811"/>
                  <a:pt x="5080" y="209077"/>
                </a:cubicBezTo>
                <a:cubicBezTo>
                  <a:pt x="6277" y="217459"/>
                  <a:pt x="16119" y="222046"/>
                  <a:pt x="20320" y="229397"/>
                </a:cubicBezTo>
                <a:cubicBezTo>
                  <a:pt x="22977" y="234046"/>
                  <a:pt x="23005" y="239848"/>
                  <a:pt x="25400" y="244637"/>
                </a:cubicBezTo>
                <a:cubicBezTo>
                  <a:pt x="28130" y="250098"/>
                  <a:pt x="32324" y="254700"/>
                  <a:pt x="35560" y="259877"/>
                </a:cubicBezTo>
                <a:cubicBezTo>
                  <a:pt x="68336" y="312319"/>
                  <a:pt x="33684" y="266316"/>
                  <a:pt x="66040" y="295437"/>
                </a:cubicBezTo>
                <a:cubicBezTo>
                  <a:pt x="78500" y="306651"/>
                  <a:pt x="89747" y="319144"/>
                  <a:pt x="101600" y="330997"/>
                </a:cubicBezTo>
                <a:cubicBezTo>
                  <a:pt x="106680" y="336077"/>
                  <a:pt x="111230" y="341749"/>
                  <a:pt x="116840" y="346237"/>
                </a:cubicBezTo>
                <a:cubicBezTo>
                  <a:pt x="137249" y="362564"/>
                  <a:pt x="144508" y="370231"/>
                  <a:pt x="167640" y="381797"/>
                </a:cubicBezTo>
                <a:cubicBezTo>
                  <a:pt x="187291" y="391623"/>
                  <a:pt x="207517" y="396093"/>
                  <a:pt x="228600" y="402117"/>
                </a:cubicBezTo>
                <a:cubicBezTo>
                  <a:pt x="235373" y="407197"/>
                  <a:pt x="241875" y="412661"/>
                  <a:pt x="248920" y="417357"/>
                </a:cubicBezTo>
                <a:cubicBezTo>
                  <a:pt x="260481" y="425064"/>
                  <a:pt x="281083" y="436947"/>
                  <a:pt x="294640" y="442757"/>
                </a:cubicBezTo>
                <a:cubicBezTo>
                  <a:pt x="311403" y="449941"/>
                  <a:pt x="327450" y="460079"/>
                  <a:pt x="345440" y="463077"/>
                </a:cubicBezTo>
                <a:cubicBezTo>
                  <a:pt x="355600" y="464770"/>
                  <a:pt x="365723" y="466700"/>
                  <a:pt x="375920" y="468157"/>
                </a:cubicBezTo>
                <a:cubicBezTo>
                  <a:pt x="389435" y="470088"/>
                  <a:pt x="403094" y="470993"/>
                  <a:pt x="416560" y="473237"/>
                </a:cubicBezTo>
                <a:cubicBezTo>
                  <a:pt x="423447" y="474385"/>
                  <a:pt x="430107" y="476624"/>
                  <a:pt x="436880" y="478317"/>
                </a:cubicBezTo>
                <a:cubicBezTo>
                  <a:pt x="450427" y="476624"/>
                  <a:pt x="464844" y="478307"/>
                  <a:pt x="477520" y="473237"/>
                </a:cubicBezTo>
                <a:cubicBezTo>
                  <a:pt x="483189" y="470970"/>
                  <a:pt x="483932" y="462816"/>
                  <a:pt x="487680" y="457997"/>
                </a:cubicBezTo>
                <a:cubicBezTo>
                  <a:pt x="495800" y="447558"/>
                  <a:pt x="504960" y="437956"/>
                  <a:pt x="513080" y="427517"/>
                </a:cubicBezTo>
                <a:cubicBezTo>
                  <a:pt x="520466" y="418020"/>
                  <a:pt x="533442" y="394938"/>
                  <a:pt x="538480" y="386877"/>
                </a:cubicBezTo>
                <a:cubicBezTo>
                  <a:pt x="541716" y="381700"/>
                  <a:pt x="545910" y="377098"/>
                  <a:pt x="548640" y="371637"/>
                </a:cubicBezTo>
                <a:cubicBezTo>
                  <a:pt x="551035" y="366848"/>
                  <a:pt x="551325" y="361186"/>
                  <a:pt x="553720" y="356397"/>
                </a:cubicBezTo>
                <a:cubicBezTo>
                  <a:pt x="573415" y="317006"/>
                  <a:pt x="556191" y="364223"/>
                  <a:pt x="568960" y="325917"/>
                </a:cubicBezTo>
                <a:cubicBezTo>
                  <a:pt x="567267" y="288664"/>
                  <a:pt x="569550" y="251015"/>
                  <a:pt x="563880" y="214157"/>
                </a:cubicBezTo>
                <a:cubicBezTo>
                  <a:pt x="562593" y="205789"/>
                  <a:pt x="552841" y="201188"/>
                  <a:pt x="548640" y="193837"/>
                </a:cubicBezTo>
                <a:cubicBezTo>
                  <a:pt x="545983" y="189188"/>
                  <a:pt x="545955" y="183386"/>
                  <a:pt x="543560" y="178597"/>
                </a:cubicBezTo>
                <a:cubicBezTo>
                  <a:pt x="540830" y="173136"/>
                  <a:pt x="536429" y="168658"/>
                  <a:pt x="533400" y="163357"/>
                </a:cubicBezTo>
                <a:cubicBezTo>
                  <a:pt x="507619" y="118241"/>
                  <a:pt x="537833" y="164927"/>
                  <a:pt x="513080" y="127797"/>
                </a:cubicBezTo>
                <a:cubicBezTo>
                  <a:pt x="511387" y="119330"/>
                  <a:pt x="511032" y="110482"/>
                  <a:pt x="508000" y="102397"/>
                </a:cubicBezTo>
                <a:cubicBezTo>
                  <a:pt x="504553" y="93206"/>
                  <a:pt x="508847" y="104090"/>
                  <a:pt x="502920" y="102397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2275422" y="2820879"/>
            <a:ext cx="371258" cy="384601"/>
          </a:xfrm>
          <a:custGeom>
            <a:avLst/>
            <a:gdLst>
              <a:gd name="connsiteX0" fmla="*/ 269658 w 371258"/>
              <a:gd name="connsiteY0" fmla="*/ 3601 h 384601"/>
              <a:gd name="connsiteX1" fmla="*/ 147738 w 371258"/>
              <a:gd name="connsiteY1" fmla="*/ 8681 h 384601"/>
              <a:gd name="connsiteX2" fmla="*/ 127418 w 371258"/>
              <a:gd name="connsiteY2" fmla="*/ 13761 h 384601"/>
              <a:gd name="connsiteX3" fmla="*/ 86778 w 371258"/>
              <a:gd name="connsiteY3" fmla="*/ 34081 h 384601"/>
              <a:gd name="connsiteX4" fmla="*/ 61378 w 371258"/>
              <a:gd name="connsiteY4" fmla="*/ 59481 h 384601"/>
              <a:gd name="connsiteX5" fmla="*/ 25818 w 371258"/>
              <a:gd name="connsiteY5" fmla="*/ 95041 h 384601"/>
              <a:gd name="connsiteX6" fmla="*/ 10578 w 371258"/>
              <a:gd name="connsiteY6" fmla="*/ 135681 h 384601"/>
              <a:gd name="connsiteX7" fmla="*/ 5498 w 371258"/>
              <a:gd name="connsiteY7" fmla="*/ 156001 h 384601"/>
              <a:gd name="connsiteX8" fmla="*/ 5498 w 371258"/>
              <a:gd name="connsiteY8" fmla="*/ 262681 h 384601"/>
              <a:gd name="connsiteX9" fmla="*/ 35978 w 371258"/>
              <a:gd name="connsiteY9" fmla="*/ 308401 h 384601"/>
              <a:gd name="connsiteX10" fmla="*/ 46138 w 371258"/>
              <a:gd name="connsiteY10" fmla="*/ 328721 h 384601"/>
              <a:gd name="connsiteX11" fmla="*/ 112178 w 371258"/>
              <a:gd name="connsiteY11" fmla="*/ 359201 h 384601"/>
              <a:gd name="connsiteX12" fmla="*/ 127418 w 371258"/>
              <a:gd name="connsiteY12" fmla="*/ 374441 h 384601"/>
              <a:gd name="connsiteX13" fmla="*/ 157898 w 371258"/>
              <a:gd name="connsiteY13" fmla="*/ 384601 h 384601"/>
              <a:gd name="connsiteX14" fmla="*/ 289978 w 371258"/>
              <a:gd name="connsiteY14" fmla="*/ 374441 h 384601"/>
              <a:gd name="connsiteX15" fmla="*/ 305218 w 371258"/>
              <a:gd name="connsiteY15" fmla="*/ 359201 h 384601"/>
              <a:gd name="connsiteX16" fmla="*/ 325538 w 371258"/>
              <a:gd name="connsiteY16" fmla="*/ 343961 h 384601"/>
              <a:gd name="connsiteX17" fmla="*/ 361098 w 371258"/>
              <a:gd name="connsiteY17" fmla="*/ 283001 h 384601"/>
              <a:gd name="connsiteX18" fmla="*/ 366178 w 371258"/>
              <a:gd name="connsiteY18" fmla="*/ 257601 h 384601"/>
              <a:gd name="connsiteX19" fmla="*/ 371258 w 371258"/>
              <a:gd name="connsiteY19" fmla="*/ 237281 h 384601"/>
              <a:gd name="connsiteX20" fmla="*/ 345858 w 371258"/>
              <a:gd name="connsiteY20" fmla="*/ 74721 h 384601"/>
              <a:gd name="connsiteX21" fmla="*/ 335698 w 371258"/>
              <a:gd name="connsiteY21" fmla="*/ 59481 h 384601"/>
              <a:gd name="connsiteX22" fmla="*/ 320458 w 371258"/>
              <a:gd name="connsiteY22" fmla="*/ 39161 h 384601"/>
              <a:gd name="connsiteX23" fmla="*/ 310298 w 371258"/>
              <a:gd name="connsiteY23" fmla="*/ 23921 h 384601"/>
              <a:gd name="connsiteX24" fmla="*/ 295058 w 371258"/>
              <a:gd name="connsiteY24" fmla="*/ 18841 h 384601"/>
              <a:gd name="connsiteX25" fmla="*/ 279818 w 371258"/>
              <a:gd name="connsiteY25" fmla="*/ 3601 h 384601"/>
              <a:gd name="connsiteX26" fmla="*/ 269658 w 371258"/>
              <a:gd name="connsiteY26" fmla="*/ 3601 h 384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71258" h="384601">
                <a:moveTo>
                  <a:pt x="269658" y="3601"/>
                </a:moveTo>
                <a:cubicBezTo>
                  <a:pt x="247645" y="4448"/>
                  <a:pt x="188310" y="5783"/>
                  <a:pt x="147738" y="8681"/>
                </a:cubicBezTo>
                <a:cubicBezTo>
                  <a:pt x="140774" y="9178"/>
                  <a:pt x="133863" y="11076"/>
                  <a:pt x="127418" y="13761"/>
                </a:cubicBezTo>
                <a:cubicBezTo>
                  <a:pt x="113437" y="19586"/>
                  <a:pt x="86778" y="34081"/>
                  <a:pt x="86778" y="34081"/>
                </a:cubicBezTo>
                <a:cubicBezTo>
                  <a:pt x="65329" y="66254"/>
                  <a:pt x="89600" y="34081"/>
                  <a:pt x="61378" y="59481"/>
                </a:cubicBezTo>
                <a:cubicBezTo>
                  <a:pt x="48918" y="70695"/>
                  <a:pt x="25818" y="95041"/>
                  <a:pt x="25818" y="95041"/>
                </a:cubicBezTo>
                <a:cubicBezTo>
                  <a:pt x="20450" y="108461"/>
                  <a:pt x="14560" y="121745"/>
                  <a:pt x="10578" y="135681"/>
                </a:cubicBezTo>
                <a:cubicBezTo>
                  <a:pt x="8660" y="142394"/>
                  <a:pt x="7191" y="149228"/>
                  <a:pt x="5498" y="156001"/>
                </a:cubicBezTo>
                <a:cubicBezTo>
                  <a:pt x="1974" y="191246"/>
                  <a:pt x="-4878" y="227403"/>
                  <a:pt x="5498" y="262681"/>
                </a:cubicBezTo>
                <a:cubicBezTo>
                  <a:pt x="9127" y="275018"/>
                  <a:pt x="29084" y="294612"/>
                  <a:pt x="35978" y="308401"/>
                </a:cubicBezTo>
                <a:cubicBezTo>
                  <a:pt x="39365" y="315174"/>
                  <a:pt x="40225" y="323990"/>
                  <a:pt x="46138" y="328721"/>
                </a:cubicBezTo>
                <a:cubicBezTo>
                  <a:pt x="58337" y="338480"/>
                  <a:pt x="94750" y="352230"/>
                  <a:pt x="112178" y="359201"/>
                </a:cubicBezTo>
                <a:cubicBezTo>
                  <a:pt x="117258" y="364281"/>
                  <a:pt x="121138" y="370952"/>
                  <a:pt x="127418" y="374441"/>
                </a:cubicBezTo>
                <a:cubicBezTo>
                  <a:pt x="136780" y="379642"/>
                  <a:pt x="157898" y="384601"/>
                  <a:pt x="157898" y="384601"/>
                </a:cubicBezTo>
                <a:cubicBezTo>
                  <a:pt x="201925" y="381214"/>
                  <a:pt x="246463" y="381944"/>
                  <a:pt x="289978" y="374441"/>
                </a:cubicBezTo>
                <a:cubicBezTo>
                  <a:pt x="297058" y="373220"/>
                  <a:pt x="299763" y="363876"/>
                  <a:pt x="305218" y="359201"/>
                </a:cubicBezTo>
                <a:cubicBezTo>
                  <a:pt x="311646" y="353691"/>
                  <a:pt x="319551" y="349948"/>
                  <a:pt x="325538" y="343961"/>
                </a:cubicBezTo>
                <a:cubicBezTo>
                  <a:pt x="342307" y="327192"/>
                  <a:pt x="355323" y="306102"/>
                  <a:pt x="361098" y="283001"/>
                </a:cubicBezTo>
                <a:cubicBezTo>
                  <a:pt x="363192" y="274624"/>
                  <a:pt x="364305" y="266030"/>
                  <a:pt x="366178" y="257601"/>
                </a:cubicBezTo>
                <a:cubicBezTo>
                  <a:pt x="367693" y="250785"/>
                  <a:pt x="369565" y="244054"/>
                  <a:pt x="371258" y="237281"/>
                </a:cubicBezTo>
                <a:cubicBezTo>
                  <a:pt x="366692" y="184773"/>
                  <a:pt x="370669" y="124342"/>
                  <a:pt x="345858" y="74721"/>
                </a:cubicBezTo>
                <a:cubicBezTo>
                  <a:pt x="343128" y="69260"/>
                  <a:pt x="339247" y="64449"/>
                  <a:pt x="335698" y="59481"/>
                </a:cubicBezTo>
                <a:cubicBezTo>
                  <a:pt x="330777" y="52591"/>
                  <a:pt x="325379" y="46051"/>
                  <a:pt x="320458" y="39161"/>
                </a:cubicBezTo>
                <a:cubicBezTo>
                  <a:pt x="316909" y="34193"/>
                  <a:pt x="315066" y="27735"/>
                  <a:pt x="310298" y="23921"/>
                </a:cubicBezTo>
                <a:cubicBezTo>
                  <a:pt x="306117" y="20576"/>
                  <a:pt x="300138" y="20534"/>
                  <a:pt x="295058" y="18841"/>
                </a:cubicBezTo>
                <a:cubicBezTo>
                  <a:pt x="289978" y="13761"/>
                  <a:pt x="285337" y="8200"/>
                  <a:pt x="279818" y="3601"/>
                </a:cubicBezTo>
                <a:cubicBezTo>
                  <a:pt x="270623" y="-4062"/>
                  <a:pt x="291671" y="2754"/>
                  <a:pt x="269658" y="3601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2267819" y="2448529"/>
            <a:ext cx="373781" cy="325151"/>
          </a:xfrm>
          <a:custGeom>
            <a:avLst/>
            <a:gdLst>
              <a:gd name="connsiteX0" fmla="*/ 287421 w 373781"/>
              <a:gd name="connsiteY0" fmla="*/ 31 h 325151"/>
              <a:gd name="connsiteX1" fmla="*/ 68981 w 373781"/>
              <a:gd name="connsiteY1" fmla="*/ 10191 h 325151"/>
              <a:gd name="connsiteX2" fmla="*/ 13101 w 373781"/>
              <a:gd name="connsiteY2" fmla="*/ 55911 h 325151"/>
              <a:gd name="connsiteX3" fmla="*/ 8021 w 373781"/>
              <a:gd name="connsiteY3" fmla="*/ 187991 h 325151"/>
              <a:gd name="connsiteX4" fmla="*/ 23261 w 373781"/>
              <a:gd name="connsiteY4" fmla="*/ 213391 h 325151"/>
              <a:gd name="connsiteX5" fmla="*/ 53741 w 373781"/>
              <a:gd name="connsiteY5" fmla="*/ 248951 h 325151"/>
              <a:gd name="connsiteX6" fmla="*/ 74061 w 373781"/>
              <a:gd name="connsiteY6" fmla="*/ 274351 h 325151"/>
              <a:gd name="connsiteX7" fmla="*/ 104541 w 373781"/>
              <a:gd name="connsiteY7" fmla="*/ 289591 h 325151"/>
              <a:gd name="connsiteX8" fmla="*/ 119781 w 373781"/>
              <a:gd name="connsiteY8" fmla="*/ 299751 h 325151"/>
              <a:gd name="connsiteX9" fmla="*/ 135021 w 373781"/>
              <a:gd name="connsiteY9" fmla="*/ 304831 h 325151"/>
              <a:gd name="connsiteX10" fmla="*/ 185821 w 373781"/>
              <a:gd name="connsiteY10" fmla="*/ 314991 h 325151"/>
              <a:gd name="connsiteX11" fmla="*/ 226461 w 373781"/>
              <a:gd name="connsiteY11" fmla="*/ 325151 h 325151"/>
              <a:gd name="connsiteX12" fmla="*/ 307741 w 373781"/>
              <a:gd name="connsiteY12" fmla="*/ 320071 h 325151"/>
              <a:gd name="connsiteX13" fmla="*/ 333141 w 373781"/>
              <a:gd name="connsiteY13" fmla="*/ 294671 h 325151"/>
              <a:gd name="connsiteX14" fmla="*/ 348381 w 373781"/>
              <a:gd name="connsiteY14" fmla="*/ 279431 h 325151"/>
              <a:gd name="connsiteX15" fmla="*/ 358541 w 373781"/>
              <a:gd name="connsiteY15" fmla="*/ 259111 h 325151"/>
              <a:gd name="connsiteX16" fmla="*/ 373781 w 373781"/>
              <a:gd name="connsiteY16" fmla="*/ 208311 h 325151"/>
              <a:gd name="connsiteX17" fmla="*/ 368701 w 373781"/>
              <a:gd name="connsiteY17" fmla="*/ 76231 h 325151"/>
              <a:gd name="connsiteX18" fmla="*/ 353461 w 373781"/>
              <a:gd name="connsiteY18" fmla="*/ 60991 h 325151"/>
              <a:gd name="connsiteX19" fmla="*/ 307741 w 373781"/>
              <a:gd name="connsiteY19" fmla="*/ 25431 h 325151"/>
              <a:gd name="connsiteX20" fmla="*/ 302661 w 373781"/>
              <a:gd name="connsiteY20" fmla="*/ 10191 h 325151"/>
              <a:gd name="connsiteX21" fmla="*/ 287421 w 373781"/>
              <a:gd name="connsiteY21" fmla="*/ 31 h 325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73781" h="325151">
                <a:moveTo>
                  <a:pt x="287421" y="31"/>
                </a:moveTo>
                <a:cubicBezTo>
                  <a:pt x="248474" y="31"/>
                  <a:pt x="140992" y="-1105"/>
                  <a:pt x="68981" y="10191"/>
                </a:cubicBezTo>
                <a:cubicBezTo>
                  <a:pt x="55227" y="12349"/>
                  <a:pt x="26470" y="42542"/>
                  <a:pt x="13101" y="55911"/>
                </a:cubicBezTo>
                <a:cubicBezTo>
                  <a:pt x="-1098" y="112708"/>
                  <a:pt x="-5189" y="112032"/>
                  <a:pt x="8021" y="187991"/>
                </a:cubicBezTo>
                <a:cubicBezTo>
                  <a:pt x="9713" y="197719"/>
                  <a:pt x="18028" y="205018"/>
                  <a:pt x="23261" y="213391"/>
                </a:cubicBezTo>
                <a:cubicBezTo>
                  <a:pt x="39609" y="239548"/>
                  <a:pt x="27731" y="219690"/>
                  <a:pt x="53741" y="248951"/>
                </a:cubicBezTo>
                <a:cubicBezTo>
                  <a:pt x="60944" y="257055"/>
                  <a:pt x="65594" y="267578"/>
                  <a:pt x="74061" y="274351"/>
                </a:cubicBezTo>
                <a:cubicBezTo>
                  <a:pt x="82931" y="281447"/>
                  <a:pt x="94611" y="284074"/>
                  <a:pt x="104541" y="289591"/>
                </a:cubicBezTo>
                <a:cubicBezTo>
                  <a:pt x="109878" y="292556"/>
                  <a:pt x="114320" y="297021"/>
                  <a:pt x="119781" y="299751"/>
                </a:cubicBezTo>
                <a:cubicBezTo>
                  <a:pt x="124570" y="302146"/>
                  <a:pt x="129803" y="303627"/>
                  <a:pt x="135021" y="304831"/>
                </a:cubicBezTo>
                <a:cubicBezTo>
                  <a:pt x="151847" y="308714"/>
                  <a:pt x="169068" y="310803"/>
                  <a:pt x="185821" y="314991"/>
                </a:cubicBezTo>
                <a:lnTo>
                  <a:pt x="226461" y="325151"/>
                </a:lnTo>
                <a:cubicBezTo>
                  <a:pt x="253554" y="323458"/>
                  <a:pt x="280927" y="324305"/>
                  <a:pt x="307741" y="320071"/>
                </a:cubicBezTo>
                <a:cubicBezTo>
                  <a:pt x="322040" y="317813"/>
                  <a:pt x="325615" y="303702"/>
                  <a:pt x="333141" y="294671"/>
                </a:cubicBezTo>
                <a:cubicBezTo>
                  <a:pt x="337740" y="289152"/>
                  <a:pt x="344205" y="285277"/>
                  <a:pt x="348381" y="279431"/>
                </a:cubicBezTo>
                <a:cubicBezTo>
                  <a:pt x="352783" y="273269"/>
                  <a:pt x="355729" y="266142"/>
                  <a:pt x="358541" y="259111"/>
                </a:cubicBezTo>
                <a:cubicBezTo>
                  <a:pt x="366786" y="238498"/>
                  <a:pt x="368791" y="228270"/>
                  <a:pt x="373781" y="208311"/>
                </a:cubicBezTo>
                <a:cubicBezTo>
                  <a:pt x="372088" y="164284"/>
                  <a:pt x="374721" y="119877"/>
                  <a:pt x="368701" y="76231"/>
                </a:cubicBezTo>
                <a:cubicBezTo>
                  <a:pt x="367719" y="69114"/>
                  <a:pt x="359132" y="65402"/>
                  <a:pt x="353461" y="60991"/>
                </a:cubicBezTo>
                <a:cubicBezTo>
                  <a:pt x="298775" y="18457"/>
                  <a:pt x="342340" y="60030"/>
                  <a:pt x="307741" y="25431"/>
                </a:cubicBezTo>
                <a:cubicBezTo>
                  <a:pt x="306048" y="20351"/>
                  <a:pt x="306006" y="14372"/>
                  <a:pt x="302661" y="10191"/>
                </a:cubicBezTo>
                <a:cubicBezTo>
                  <a:pt x="298574" y="5083"/>
                  <a:pt x="326368" y="31"/>
                  <a:pt x="287421" y="31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219927" y="2352040"/>
            <a:ext cx="496927" cy="889361"/>
          </a:xfrm>
          <a:custGeom>
            <a:avLst/>
            <a:gdLst>
              <a:gd name="connsiteX0" fmla="*/ 299753 w 496927"/>
              <a:gd name="connsiteY0" fmla="*/ 0 h 889361"/>
              <a:gd name="connsiteX1" fmla="*/ 233713 w 496927"/>
              <a:gd name="connsiteY1" fmla="*/ 10160 h 889361"/>
              <a:gd name="connsiteX2" fmla="*/ 162593 w 496927"/>
              <a:gd name="connsiteY2" fmla="*/ 50800 h 889361"/>
              <a:gd name="connsiteX3" fmla="*/ 127033 w 496927"/>
              <a:gd name="connsiteY3" fmla="*/ 81280 h 889361"/>
              <a:gd name="connsiteX4" fmla="*/ 116873 w 496927"/>
              <a:gd name="connsiteY4" fmla="*/ 96520 h 889361"/>
              <a:gd name="connsiteX5" fmla="*/ 71153 w 496927"/>
              <a:gd name="connsiteY5" fmla="*/ 182880 h 889361"/>
              <a:gd name="connsiteX6" fmla="*/ 66073 w 496927"/>
              <a:gd name="connsiteY6" fmla="*/ 213360 h 889361"/>
              <a:gd name="connsiteX7" fmla="*/ 50833 w 496927"/>
              <a:gd name="connsiteY7" fmla="*/ 345440 h 889361"/>
              <a:gd name="connsiteX8" fmla="*/ 45753 w 496927"/>
              <a:gd name="connsiteY8" fmla="*/ 370840 h 889361"/>
              <a:gd name="connsiteX9" fmla="*/ 35593 w 496927"/>
              <a:gd name="connsiteY9" fmla="*/ 426720 h 889361"/>
              <a:gd name="connsiteX10" fmla="*/ 25433 w 496927"/>
              <a:gd name="connsiteY10" fmla="*/ 462280 h 889361"/>
              <a:gd name="connsiteX11" fmla="*/ 10193 w 496927"/>
              <a:gd name="connsiteY11" fmla="*/ 553720 h 889361"/>
              <a:gd name="connsiteX12" fmla="*/ 5113 w 496927"/>
              <a:gd name="connsiteY12" fmla="*/ 650240 h 889361"/>
              <a:gd name="connsiteX13" fmla="*/ 33 w 496927"/>
              <a:gd name="connsiteY13" fmla="*/ 675640 h 889361"/>
              <a:gd name="connsiteX14" fmla="*/ 10193 w 496927"/>
              <a:gd name="connsiteY14" fmla="*/ 741680 h 889361"/>
              <a:gd name="connsiteX15" fmla="*/ 20353 w 496927"/>
              <a:gd name="connsiteY15" fmla="*/ 762000 h 889361"/>
              <a:gd name="connsiteX16" fmla="*/ 40673 w 496927"/>
              <a:gd name="connsiteY16" fmla="*/ 792480 h 889361"/>
              <a:gd name="connsiteX17" fmla="*/ 101633 w 496927"/>
              <a:gd name="connsiteY17" fmla="*/ 843280 h 889361"/>
              <a:gd name="connsiteX18" fmla="*/ 127033 w 496927"/>
              <a:gd name="connsiteY18" fmla="*/ 858520 h 889361"/>
              <a:gd name="connsiteX19" fmla="*/ 162593 w 496927"/>
              <a:gd name="connsiteY19" fmla="*/ 868680 h 889361"/>
              <a:gd name="connsiteX20" fmla="*/ 259113 w 496927"/>
              <a:gd name="connsiteY20" fmla="*/ 878840 h 889361"/>
              <a:gd name="connsiteX21" fmla="*/ 391193 w 496927"/>
              <a:gd name="connsiteY21" fmla="*/ 873760 h 889361"/>
              <a:gd name="connsiteX22" fmla="*/ 411513 w 496927"/>
              <a:gd name="connsiteY22" fmla="*/ 858520 h 889361"/>
              <a:gd name="connsiteX23" fmla="*/ 436913 w 496927"/>
              <a:gd name="connsiteY23" fmla="*/ 848360 h 889361"/>
              <a:gd name="connsiteX24" fmla="*/ 452153 w 496927"/>
              <a:gd name="connsiteY24" fmla="*/ 833120 h 889361"/>
              <a:gd name="connsiteX25" fmla="*/ 477553 w 496927"/>
              <a:gd name="connsiteY25" fmla="*/ 817880 h 889361"/>
              <a:gd name="connsiteX26" fmla="*/ 487713 w 496927"/>
              <a:gd name="connsiteY26" fmla="*/ 797560 h 889361"/>
              <a:gd name="connsiteX27" fmla="*/ 487713 w 496927"/>
              <a:gd name="connsiteY27" fmla="*/ 594360 h 889361"/>
              <a:gd name="connsiteX28" fmla="*/ 482633 w 496927"/>
              <a:gd name="connsiteY28" fmla="*/ 528320 h 889361"/>
              <a:gd name="connsiteX29" fmla="*/ 477553 w 496927"/>
              <a:gd name="connsiteY29" fmla="*/ 157480 h 889361"/>
              <a:gd name="connsiteX30" fmla="*/ 452153 w 496927"/>
              <a:gd name="connsiteY30" fmla="*/ 106680 h 889361"/>
              <a:gd name="connsiteX31" fmla="*/ 416593 w 496927"/>
              <a:gd name="connsiteY31" fmla="*/ 50800 h 889361"/>
              <a:gd name="connsiteX32" fmla="*/ 401353 w 496927"/>
              <a:gd name="connsiteY32" fmla="*/ 40640 h 889361"/>
              <a:gd name="connsiteX33" fmla="*/ 386113 w 496927"/>
              <a:gd name="connsiteY33" fmla="*/ 25400 h 889361"/>
              <a:gd name="connsiteX34" fmla="*/ 365793 w 496927"/>
              <a:gd name="connsiteY34" fmla="*/ 20320 h 889361"/>
              <a:gd name="connsiteX35" fmla="*/ 314993 w 496927"/>
              <a:gd name="connsiteY35" fmla="*/ 25400 h 889361"/>
              <a:gd name="connsiteX36" fmla="*/ 274353 w 496927"/>
              <a:gd name="connsiteY36" fmla="*/ 45720 h 889361"/>
              <a:gd name="connsiteX37" fmla="*/ 208313 w 496927"/>
              <a:gd name="connsiteY37" fmla="*/ 45720 h 889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496927" h="889361">
                <a:moveTo>
                  <a:pt x="299753" y="0"/>
                </a:moveTo>
                <a:cubicBezTo>
                  <a:pt x="277740" y="3387"/>
                  <a:pt x="255020" y="3675"/>
                  <a:pt x="233713" y="10160"/>
                </a:cubicBezTo>
                <a:cubicBezTo>
                  <a:pt x="208090" y="17958"/>
                  <a:pt x="183413" y="33766"/>
                  <a:pt x="162593" y="50800"/>
                </a:cubicBezTo>
                <a:cubicBezTo>
                  <a:pt x="150510" y="60686"/>
                  <a:pt x="138072" y="70241"/>
                  <a:pt x="127033" y="81280"/>
                </a:cubicBezTo>
                <a:cubicBezTo>
                  <a:pt x="122716" y="85597"/>
                  <a:pt x="119746" y="91133"/>
                  <a:pt x="116873" y="96520"/>
                </a:cubicBezTo>
                <a:cubicBezTo>
                  <a:pt x="61040" y="201207"/>
                  <a:pt x="107181" y="122833"/>
                  <a:pt x="71153" y="182880"/>
                </a:cubicBezTo>
                <a:cubicBezTo>
                  <a:pt x="69460" y="193040"/>
                  <a:pt x="67254" y="203128"/>
                  <a:pt x="66073" y="213360"/>
                </a:cubicBezTo>
                <a:cubicBezTo>
                  <a:pt x="55748" y="302839"/>
                  <a:pt x="61248" y="288157"/>
                  <a:pt x="50833" y="345440"/>
                </a:cubicBezTo>
                <a:cubicBezTo>
                  <a:pt x="49288" y="353935"/>
                  <a:pt x="47298" y="362345"/>
                  <a:pt x="45753" y="370840"/>
                </a:cubicBezTo>
                <a:cubicBezTo>
                  <a:pt x="42734" y="387447"/>
                  <a:pt x="39776" y="409989"/>
                  <a:pt x="35593" y="426720"/>
                </a:cubicBezTo>
                <a:cubicBezTo>
                  <a:pt x="25910" y="465454"/>
                  <a:pt x="34935" y="414769"/>
                  <a:pt x="25433" y="462280"/>
                </a:cubicBezTo>
                <a:cubicBezTo>
                  <a:pt x="16207" y="508412"/>
                  <a:pt x="16005" y="513034"/>
                  <a:pt x="10193" y="553720"/>
                </a:cubicBezTo>
                <a:cubicBezTo>
                  <a:pt x="8500" y="585893"/>
                  <a:pt x="7789" y="618133"/>
                  <a:pt x="5113" y="650240"/>
                </a:cubicBezTo>
                <a:cubicBezTo>
                  <a:pt x="4396" y="658845"/>
                  <a:pt x="-446" y="667019"/>
                  <a:pt x="33" y="675640"/>
                </a:cubicBezTo>
                <a:cubicBezTo>
                  <a:pt x="1268" y="697878"/>
                  <a:pt x="5092" y="720000"/>
                  <a:pt x="10193" y="741680"/>
                </a:cubicBezTo>
                <a:cubicBezTo>
                  <a:pt x="11927" y="749052"/>
                  <a:pt x="16457" y="755506"/>
                  <a:pt x="20353" y="762000"/>
                </a:cubicBezTo>
                <a:cubicBezTo>
                  <a:pt x="26635" y="772471"/>
                  <a:pt x="32039" y="783846"/>
                  <a:pt x="40673" y="792480"/>
                </a:cubicBezTo>
                <a:cubicBezTo>
                  <a:pt x="61066" y="812873"/>
                  <a:pt x="73083" y="826150"/>
                  <a:pt x="101633" y="843280"/>
                </a:cubicBezTo>
                <a:cubicBezTo>
                  <a:pt x="110100" y="848360"/>
                  <a:pt x="118202" y="854104"/>
                  <a:pt x="127033" y="858520"/>
                </a:cubicBezTo>
                <a:cubicBezTo>
                  <a:pt x="133489" y="861748"/>
                  <a:pt x="157168" y="867595"/>
                  <a:pt x="162593" y="868680"/>
                </a:cubicBezTo>
                <a:cubicBezTo>
                  <a:pt x="200698" y="876301"/>
                  <a:pt x="213141" y="875304"/>
                  <a:pt x="259113" y="878840"/>
                </a:cubicBezTo>
                <a:cubicBezTo>
                  <a:pt x="324362" y="890703"/>
                  <a:pt x="318480" y="896722"/>
                  <a:pt x="391193" y="873760"/>
                </a:cubicBezTo>
                <a:cubicBezTo>
                  <a:pt x="399267" y="871210"/>
                  <a:pt x="404112" y="862632"/>
                  <a:pt x="411513" y="858520"/>
                </a:cubicBezTo>
                <a:cubicBezTo>
                  <a:pt x="419484" y="854091"/>
                  <a:pt x="428446" y="851747"/>
                  <a:pt x="436913" y="848360"/>
                </a:cubicBezTo>
                <a:cubicBezTo>
                  <a:pt x="441993" y="843280"/>
                  <a:pt x="446406" y="837431"/>
                  <a:pt x="452153" y="833120"/>
                </a:cubicBezTo>
                <a:cubicBezTo>
                  <a:pt x="460052" y="827196"/>
                  <a:pt x="470571" y="824862"/>
                  <a:pt x="477553" y="817880"/>
                </a:cubicBezTo>
                <a:cubicBezTo>
                  <a:pt x="482908" y="812525"/>
                  <a:pt x="484326" y="804333"/>
                  <a:pt x="487713" y="797560"/>
                </a:cubicBezTo>
                <a:cubicBezTo>
                  <a:pt x="504127" y="715492"/>
                  <a:pt x="495060" y="770689"/>
                  <a:pt x="487713" y="594360"/>
                </a:cubicBezTo>
                <a:cubicBezTo>
                  <a:pt x="486794" y="572301"/>
                  <a:pt x="484326" y="550333"/>
                  <a:pt x="482633" y="528320"/>
                </a:cubicBezTo>
                <a:cubicBezTo>
                  <a:pt x="480940" y="404707"/>
                  <a:pt x="480763" y="281063"/>
                  <a:pt x="477553" y="157480"/>
                </a:cubicBezTo>
                <a:cubicBezTo>
                  <a:pt x="476742" y="126256"/>
                  <a:pt x="463700" y="141321"/>
                  <a:pt x="452153" y="106680"/>
                </a:cubicBezTo>
                <a:cubicBezTo>
                  <a:pt x="444762" y="84508"/>
                  <a:pt x="440659" y="66844"/>
                  <a:pt x="416593" y="50800"/>
                </a:cubicBezTo>
                <a:cubicBezTo>
                  <a:pt x="411513" y="47413"/>
                  <a:pt x="406043" y="44549"/>
                  <a:pt x="401353" y="40640"/>
                </a:cubicBezTo>
                <a:cubicBezTo>
                  <a:pt x="395834" y="36041"/>
                  <a:pt x="392351" y="28964"/>
                  <a:pt x="386113" y="25400"/>
                </a:cubicBezTo>
                <a:cubicBezTo>
                  <a:pt x="380051" y="21936"/>
                  <a:pt x="372566" y="22013"/>
                  <a:pt x="365793" y="20320"/>
                </a:cubicBezTo>
                <a:cubicBezTo>
                  <a:pt x="348860" y="22013"/>
                  <a:pt x="331436" y="21015"/>
                  <a:pt x="314993" y="25400"/>
                </a:cubicBezTo>
                <a:cubicBezTo>
                  <a:pt x="296224" y="30405"/>
                  <a:pt x="292874" y="44562"/>
                  <a:pt x="274353" y="45720"/>
                </a:cubicBezTo>
                <a:cubicBezTo>
                  <a:pt x="252383" y="47093"/>
                  <a:pt x="230326" y="45720"/>
                  <a:pt x="208313" y="45720"/>
                </a:cubicBezTo>
              </a:path>
            </a:pathLst>
          </a:custGeom>
          <a:ln w="9525" cmpd="sng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323840" y="1936654"/>
            <a:ext cx="4267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R1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65680" y="2416294"/>
            <a:ext cx="4267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R2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37557" y="2278522"/>
            <a:ext cx="4267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S1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65680" y="2808514"/>
            <a:ext cx="4267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S2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708997" y="2873243"/>
            <a:ext cx="46320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V</a:t>
            </a:r>
            <a:r>
              <a:rPr lang="en-US" dirty="0" smtClean="0">
                <a:solidFill>
                  <a:srgbClr val="FFFF00"/>
                </a:solidFill>
              </a:rPr>
              <a:t>1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14847" y="3394975"/>
            <a:ext cx="46320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V2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3728590" y="224031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/>
          <p:cNvSpPr/>
          <p:nvPr/>
        </p:nvSpPr>
        <p:spPr>
          <a:xfrm>
            <a:off x="4629965" y="201821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4910016" y="203163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3555632" y="241915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>
            <a:off x="4375965" y="2288329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1"/>
          <p:cNvSpPr/>
          <p:nvPr/>
        </p:nvSpPr>
        <p:spPr>
          <a:xfrm>
            <a:off x="5015613" y="262604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3880990" y="3394975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5242251" y="3394975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/>
          <p:cNvSpPr/>
          <p:nvPr/>
        </p:nvSpPr>
        <p:spPr>
          <a:xfrm>
            <a:off x="4323166" y="3949280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78814" y="5664642"/>
            <a:ext cx="2263441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66FFFF"/>
                </a:solidFill>
              </a:rPr>
              <a:t>Ridge, slope and valley chambers</a:t>
            </a:r>
            <a:endParaRPr lang="en-US" sz="1200" dirty="0">
              <a:solidFill>
                <a:srgbClr val="66FFFF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78814" y="6035220"/>
            <a:ext cx="2263441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6600"/>
                </a:solidFill>
              </a:rPr>
              <a:t>Outline of valley area</a:t>
            </a:r>
            <a:endParaRPr lang="en-US" sz="1200" dirty="0">
              <a:solidFill>
                <a:srgbClr val="FF66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78813" y="6411661"/>
            <a:ext cx="5639183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</a:rPr>
              <a:t>Possible locations of soil depth profiles (two options for each topographic location)</a:t>
            </a:r>
            <a:endParaRPr lang="en-US" sz="1200" dirty="0">
              <a:solidFill>
                <a:srgbClr val="FFFF0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28601" y="5731933"/>
            <a:ext cx="211667" cy="192774"/>
          </a:xfrm>
          <a:prstGeom prst="rect">
            <a:avLst/>
          </a:prstGeom>
          <a:solidFill>
            <a:srgbClr val="66FFFF"/>
          </a:solidFill>
          <a:ln>
            <a:solidFill>
              <a:srgbClr val="66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228601" y="6077107"/>
            <a:ext cx="211667" cy="192774"/>
          </a:xfrm>
          <a:prstGeom prst="rect">
            <a:avLst/>
          </a:prstGeom>
          <a:solidFill>
            <a:srgbClr val="FF6600"/>
          </a:solidFill>
          <a:ln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228601" y="6451594"/>
            <a:ext cx="211667" cy="192774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55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22</TotalTime>
  <Words>30</Words>
  <Application>Microsoft Macintosh PowerPoint</Application>
  <PresentationFormat>On-screen Show (4:3)</PresentationFormat>
  <Paragraphs>9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 Black </vt:lpstr>
      <vt:lpstr>PowerPoint Presentation</vt:lpstr>
    </vt:vector>
  </TitlesOfParts>
  <Company>University of Minnesota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Christine O'Connell</dc:creator>
  <cp:lastModifiedBy>Christine O'Connell</cp:lastModifiedBy>
  <cp:revision>5</cp:revision>
  <dcterms:created xsi:type="dcterms:W3CDTF">2015-11-06T19:12:13Z</dcterms:created>
  <dcterms:modified xsi:type="dcterms:W3CDTF">2015-11-06T19:35:01Z</dcterms:modified>
</cp:coreProperties>
</file>

<file path=docProps/thumbnail.jpeg>
</file>